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337" r:id="rId3"/>
    <p:sldId id="392" r:id="rId4"/>
    <p:sldId id="393" r:id="rId5"/>
    <p:sldId id="389" r:id="rId6"/>
    <p:sldId id="391" r:id="rId7"/>
    <p:sldId id="390" r:id="rId8"/>
    <p:sldId id="365" r:id="rId9"/>
  </p:sldIdLst>
  <p:sldSz cx="24387175" cy="13716000"/>
  <p:notesSz cx="7010400" cy="9296400"/>
  <p:defaultTextStyle>
    <a:defPPr>
      <a:defRPr lang="en-US"/>
    </a:defPPr>
    <a:lvl1pPr marL="0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3882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7764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116464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5528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9410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23292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271744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310564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538EB8-740A-E04A-89E1-AF5DCF4D0724}">
          <p14:sldIdLst>
            <p14:sldId id="261"/>
            <p14:sldId id="337"/>
            <p14:sldId id="392"/>
            <p14:sldId id="393"/>
            <p14:sldId id="389"/>
            <p14:sldId id="391"/>
            <p14:sldId id="390"/>
            <p14:sldId id="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5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1" autoAdjust="0"/>
    <p:restoredTop sz="95500"/>
  </p:normalViewPr>
  <p:slideViewPr>
    <p:cSldViewPr snapToGrid="0" snapToObjects="1">
      <p:cViewPr>
        <p:scale>
          <a:sx n="44" d="100"/>
          <a:sy n="44" d="100"/>
        </p:scale>
        <p:origin x="540" y="720"/>
      </p:cViewPr>
      <p:guideLst>
        <p:guide orient="horz"/>
        <p:guide pos="145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10799-13E2-8043-AA05-2ECA20138C40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032014-DC96-4641-A2BD-783F2C34C99E}">
      <dgm:prSet phldrT="[Text]" custT="1"/>
      <dgm:spPr>
        <a:solidFill>
          <a:schemeClr val="accent6"/>
        </a:solidFill>
        <a:effectLst/>
      </dgm:spPr>
      <dgm:t>
        <a:bodyPr/>
        <a:lstStyle/>
        <a:p>
          <a:endParaRPr lang="en-US" sz="2400" dirty="0">
            <a:latin typeface="Lato Light"/>
            <a:cs typeface="Lato Light"/>
          </a:endParaRPr>
        </a:p>
      </dgm:t>
    </dgm:pt>
    <dgm:pt modelId="{626014C0-689E-7D4E-9FDC-8FFA8EDFDA3B}" type="parTrans" cxnId="{24EF53DC-A0F2-7345-BAED-DE50F34FEF69}">
      <dgm:prSet/>
      <dgm:spPr/>
      <dgm:t>
        <a:bodyPr/>
        <a:lstStyle/>
        <a:p>
          <a:endParaRPr lang="en-US" sz="2400">
            <a:latin typeface="Lato Light"/>
            <a:cs typeface="Lato Light"/>
          </a:endParaRPr>
        </a:p>
      </dgm:t>
    </dgm:pt>
    <dgm:pt modelId="{D00D9EC4-2AB7-6C49-B493-93497BB31C75}" type="sibTrans" cxnId="{24EF53DC-A0F2-7345-BAED-DE50F34FEF69}">
      <dgm:prSet custT="1"/>
      <dgm:spPr>
        <a:solidFill>
          <a:schemeClr val="accent1"/>
        </a:solidFill>
        <a:effectLst/>
      </dgm:spPr>
      <dgm:t>
        <a:bodyPr/>
        <a:lstStyle/>
        <a:p>
          <a:endParaRPr lang="en-US" sz="2400">
            <a:latin typeface="Lato Light"/>
            <a:cs typeface="Lato Light"/>
          </a:endParaRPr>
        </a:p>
      </dgm:t>
    </dgm:pt>
    <dgm:pt modelId="{EE5BB78B-3119-D844-9A6C-1D7A3098769C}">
      <dgm:prSet phldrT="[Text]" custT="1"/>
      <dgm:spPr>
        <a:solidFill>
          <a:schemeClr val="accent2"/>
        </a:solidFill>
        <a:effectLst/>
      </dgm:spPr>
      <dgm:t>
        <a:bodyPr/>
        <a:lstStyle/>
        <a:p>
          <a:endParaRPr lang="en-US" sz="2400" dirty="0">
            <a:latin typeface="Lato Light"/>
            <a:cs typeface="Lato Light"/>
          </a:endParaRPr>
        </a:p>
      </dgm:t>
    </dgm:pt>
    <dgm:pt modelId="{23C9186D-B4C5-204E-B0B4-6611B6108B24}" type="parTrans" cxnId="{FC408BF0-F827-A64B-BC13-20378066B89E}">
      <dgm:prSet/>
      <dgm:spPr/>
      <dgm:t>
        <a:bodyPr/>
        <a:lstStyle/>
        <a:p>
          <a:endParaRPr lang="en-US" sz="2400">
            <a:latin typeface="Lato Light"/>
            <a:cs typeface="Lato Light"/>
          </a:endParaRPr>
        </a:p>
      </dgm:t>
    </dgm:pt>
    <dgm:pt modelId="{AE49327C-44BD-BB43-BD11-9DD2128668F5}" type="sibTrans" cxnId="{FC408BF0-F827-A64B-BC13-20378066B89E}">
      <dgm:prSet custT="1"/>
      <dgm:spPr>
        <a:solidFill>
          <a:schemeClr val="accent1"/>
        </a:solidFill>
        <a:effectLst/>
      </dgm:spPr>
      <dgm:t>
        <a:bodyPr/>
        <a:lstStyle/>
        <a:p>
          <a:endParaRPr lang="en-US" sz="2400">
            <a:latin typeface="Lato Light"/>
            <a:cs typeface="Lato Light"/>
          </a:endParaRPr>
        </a:p>
      </dgm:t>
    </dgm:pt>
    <dgm:pt modelId="{A7E4C30D-FA13-D74F-A6C1-7129CA82003C}">
      <dgm:prSet phldrT="[Text]" custT="1"/>
      <dgm:spPr>
        <a:solidFill>
          <a:schemeClr val="accent3"/>
        </a:solidFill>
        <a:effectLst/>
      </dgm:spPr>
      <dgm:t>
        <a:bodyPr/>
        <a:lstStyle/>
        <a:p>
          <a:endParaRPr lang="en-US" sz="2400" dirty="0">
            <a:latin typeface="Lato Light"/>
            <a:cs typeface="Lato Light"/>
          </a:endParaRPr>
        </a:p>
      </dgm:t>
    </dgm:pt>
    <dgm:pt modelId="{60A4568C-1FD3-BD4D-A06E-9963175D5984}" type="parTrans" cxnId="{50AB0E80-5060-FE43-9129-D61EDDC4846B}">
      <dgm:prSet/>
      <dgm:spPr/>
      <dgm:t>
        <a:bodyPr/>
        <a:lstStyle/>
        <a:p>
          <a:endParaRPr lang="en-US" sz="2400">
            <a:latin typeface="Lato Light"/>
            <a:cs typeface="Lato Light"/>
          </a:endParaRPr>
        </a:p>
      </dgm:t>
    </dgm:pt>
    <dgm:pt modelId="{8995F148-6161-CC46-80D4-4C4106A00EB8}" type="sibTrans" cxnId="{50AB0E80-5060-FE43-9129-D61EDDC4846B}">
      <dgm:prSet custT="1"/>
      <dgm:spPr>
        <a:solidFill>
          <a:schemeClr val="accent1"/>
        </a:solidFill>
        <a:effectLst/>
      </dgm:spPr>
      <dgm:t>
        <a:bodyPr/>
        <a:lstStyle/>
        <a:p>
          <a:endParaRPr lang="en-US" sz="2400">
            <a:latin typeface="Lato Light"/>
            <a:cs typeface="Lato Light"/>
          </a:endParaRPr>
        </a:p>
      </dgm:t>
    </dgm:pt>
    <dgm:pt modelId="{0289295C-B1A5-8C46-A996-40769CC234F6}">
      <dgm:prSet phldrT="[Text]" custT="1"/>
      <dgm:spPr>
        <a:solidFill>
          <a:schemeClr val="accent4"/>
        </a:solidFill>
        <a:effectLst/>
      </dgm:spPr>
      <dgm:t>
        <a:bodyPr/>
        <a:lstStyle/>
        <a:p>
          <a:endParaRPr lang="en-US" sz="2400" dirty="0">
            <a:latin typeface="Lato Light"/>
            <a:cs typeface="Lato Light"/>
          </a:endParaRPr>
        </a:p>
      </dgm:t>
    </dgm:pt>
    <dgm:pt modelId="{57F64E41-6227-D040-AF44-30CED465B1F6}" type="parTrans" cxnId="{722E2302-3516-3E4B-A1E2-A15FB5B6E889}">
      <dgm:prSet/>
      <dgm:spPr/>
      <dgm:t>
        <a:bodyPr/>
        <a:lstStyle/>
        <a:p>
          <a:endParaRPr lang="en-US" sz="2400">
            <a:latin typeface="Lato Light"/>
            <a:cs typeface="Lato Light"/>
          </a:endParaRPr>
        </a:p>
      </dgm:t>
    </dgm:pt>
    <dgm:pt modelId="{104C4AE3-E3BD-9441-9DDA-705D9773E6F2}" type="sibTrans" cxnId="{722E2302-3516-3E4B-A1E2-A15FB5B6E889}">
      <dgm:prSet custT="1"/>
      <dgm:spPr>
        <a:solidFill>
          <a:schemeClr val="accent1"/>
        </a:solidFill>
        <a:effectLst/>
      </dgm:spPr>
      <dgm:t>
        <a:bodyPr/>
        <a:lstStyle/>
        <a:p>
          <a:endParaRPr lang="en-US" sz="2400">
            <a:latin typeface="Lato Light"/>
            <a:cs typeface="Lato Light"/>
          </a:endParaRPr>
        </a:p>
      </dgm:t>
    </dgm:pt>
    <dgm:pt modelId="{10BDA83D-2120-2043-B29C-01F362F6259C}">
      <dgm:prSet phldrT="[Text]" custT="1"/>
      <dgm:spPr>
        <a:solidFill>
          <a:schemeClr val="accent5"/>
        </a:solidFill>
        <a:effectLst/>
      </dgm:spPr>
      <dgm:t>
        <a:bodyPr/>
        <a:lstStyle/>
        <a:p>
          <a:endParaRPr lang="en-US" sz="2400" dirty="0">
            <a:latin typeface="Lato Light"/>
            <a:cs typeface="Lato Light"/>
          </a:endParaRPr>
        </a:p>
      </dgm:t>
    </dgm:pt>
    <dgm:pt modelId="{63A8BE8F-94F1-3645-B37E-1596A27E7A6D}" type="parTrans" cxnId="{B78CB709-C338-F240-919A-AB87175A6665}">
      <dgm:prSet/>
      <dgm:spPr/>
      <dgm:t>
        <a:bodyPr/>
        <a:lstStyle/>
        <a:p>
          <a:endParaRPr lang="en-US" sz="2400">
            <a:latin typeface="Lato Light"/>
            <a:cs typeface="Lato Light"/>
          </a:endParaRPr>
        </a:p>
      </dgm:t>
    </dgm:pt>
    <dgm:pt modelId="{C731E6E8-0690-1546-AD8D-5C7C656574AB}" type="sibTrans" cxnId="{B78CB709-C338-F240-919A-AB87175A6665}">
      <dgm:prSet custT="1"/>
      <dgm:spPr>
        <a:solidFill>
          <a:schemeClr val="accent1"/>
        </a:solidFill>
        <a:effectLst/>
      </dgm:spPr>
      <dgm:t>
        <a:bodyPr/>
        <a:lstStyle/>
        <a:p>
          <a:endParaRPr lang="en-US" sz="2400">
            <a:latin typeface="Lato Light"/>
            <a:cs typeface="Lato Light"/>
          </a:endParaRPr>
        </a:p>
      </dgm:t>
    </dgm:pt>
    <dgm:pt modelId="{10D54EDB-1552-1945-9DC0-730FBE81CF2F}" type="pres">
      <dgm:prSet presAssocID="{53910799-13E2-8043-AA05-2ECA20138C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22E12D-5589-5641-8968-2C60F278AFCE}" type="pres">
      <dgm:prSet presAssocID="{AC032014-DC96-4641-A2BD-783F2C34C99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DF994-6F8E-5B4D-ABFB-382DF50DFC53}" type="pres">
      <dgm:prSet presAssocID="{D00D9EC4-2AB7-6C49-B493-93497BB31C7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17E1845-21F9-A149-B7CC-1ECC74715ADB}" type="pres">
      <dgm:prSet presAssocID="{D00D9EC4-2AB7-6C49-B493-93497BB31C75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073FDA0-EACE-5A43-8600-63F382AFB715}" type="pres">
      <dgm:prSet presAssocID="{EE5BB78B-3119-D844-9A6C-1D7A3098769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E38E4-677B-CA49-89FB-FF552B3AAFD5}" type="pres">
      <dgm:prSet presAssocID="{AE49327C-44BD-BB43-BD11-9DD2128668F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781F130-4930-EC43-812C-B52542704B87}" type="pres">
      <dgm:prSet presAssocID="{AE49327C-44BD-BB43-BD11-9DD2128668F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CEA2B4A-09EF-7A4C-912C-329F81962BD6}" type="pres">
      <dgm:prSet presAssocID="{A7E4C30D-FA13-D74F-A6C1-7129CA82003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88890-915B-0644-952D-813A63D379C7}" type="pres">
      <dgm:prSet presAssocID="{8995F148-6161-CC46-80D4-4C4106A00EB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B362976-FD20-8B40-8D2B-DF561781F9DB}" type="pres">
      <dgm:prSet presAssocID="{8995F148-6161-CC46-80D4-4C4106A00EB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F3AC3B1-5A94-044F-A1AF-2678FFB5C50D}" type="pres">
      <dgm:prSet presAssocID="{0289295C-B1A5-8C46-A996-40769CC234F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6C940-A6EB-684C-BCC5-F13CD753AEF9}" type="pres">
      <dgm:prSet presAssocID="{104C4AE3-E3BD-9441-9DDA-705D9773E6F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C4309FF5-16F0-7048-9CF1-BB80C87C8171}" type="pres">
      <dgm:prSet presAssocID="{104C4AE3-E3BD-9441-9DDA-705D9773E6F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F592C04-4A00-AA4A-9E95-2165FE63E037}" type="pres">
      <dgm:prSet presAssocID="{10BDA83D-2120-2043-B29C-01F362F625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CF15A-095A-AE49-B1EE-B238D7D3DC47}" type="pres">
      <dgm:prSet presAssocID="{C731E6E8-0690-1546-AD8D-5C7C656574AB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F6D0037-E795-D444-833C-6F7E6775DF09}" type="pres">
      <dgm:prSet presAssocID="{C731E6E8-0690-1546-AD8D-5C7C656574AB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70EFE1C-B703-5942-8AA5-6F5EBD146E3C}" type="presOf" srcId="{D00D9EC4-2AB7-6C49-B493-93497BB31C75}" destId="{417E1845-21F9-A149-B7CC-1ECC74715ADB}" srcOrd="1" destOrd="0" presId="urn:microsoft.com/office/officeart/2005/8/layout/cycle2"/>
    <dgm:cxn modelId="{FC408BF0-F827-A64B-BC13-20378066B89E}" srcId="{53910799-13E2-8043-AA05-2ECA20138C40}" destId="{EE5BB78B-3119-D844-9A6C-1D7A3098769C}" srcOrd="1" destOrd="0" parTransId="{23C9186D-B4C5-204E-B0B4-6611B6108B24}" sibTransId="{AE49327C-44BD-BB43-BD11-9DD2128668F5}"/>
    <dgm:cxn modelId="{F565744D-F31C-5C4E-BBB0-B3CCF833747D}" type="presOf" srcId="{53910799-13E2-8043-AA05-2ECA20138C40}" destId="{10D54EDB-1552-1945-9DC0-730FBE81CF2F}" srcOrd="0" destOrd="0" presId="urn:microsoft.com/office/officeart/2005/8/layout/cycle2"/>
    <dgm:cxn modelId="{7F5E5EC1-BA97-784D-9E61-CAA02FBE2162}" type="presOf" srcId="{0289295C-B1A5-8C46-A996-40769CC234F6}" destId="{1F3AC3B1-5A94-044F-A1AF-2678FFB5C50D}" srcOrd="0" destOrd="0" presId="urn:microsoft.com/office/officeart/2005/8/layout/cycle2"/>
    <dgm:cxn modelId="{60F03BF0-5A9E-2D46-85D4-6AA4CB94B67A}" type="presOf" srcId="{A7E4C30D-FA13-D74F-A6C1-7129CA82003C}" destId="{4CEA2B4A-09EF-7A4C-912C-329F81962BD6}" srcOrd="0" destOrd="0" presId="urn:microsoft.com/office/officeart/2005/8/layout/cycle2"/>
    <dgm:cxn modelId="{50AB0E80-5060-FE43-9129-D61EDDC4846B}" srcId="{53910799-13E2-8043-AA05-2ECA20138C40}" destId="{A7E4C30D-FA13-D74F-A6C1-7129CA82003C}" srcOrd="2" destOrd="0" parTransId="{60A4568C-1FD3-BD4D-A06E-9963175D5984}" sibTransId="{8995F148-6161-CC46-80D4-4C4106A00EB8}"/>
    <dgm:cxn modelId="{3025EF00-888D-F647-A66C-FDDFE269370A}" type="presOf" srcId="{104C4AE3-E3BD-9441-9DDA-705D9773E6F2}" destId="{C4309FF5-16F0-7048-9CF1-BB80C87C8171}" srcOrd="1" destOrd="0" presId="urn:microsoft.com/office/officeart/2005/8/layout/cycle2"/>
    <dgm:cxn modelId="{BAE6C7AA-A820-E94E-BB1E-A2AED9491040}" type="presOf" srcId="{8995F148-6161-CC46-80D4-4C4106A00EB8}" destId="{ACF88890-915B-0644-952D-813A63D379C7}" srcOrd="0" destOrd="0" presId="urn:microsoft.com/office/officeart/2005/8/layout/cycle2"/>
    <dgm:cxn modelId="{722E2302-3516-3E4B-A1E2-A15FB5B6E889}" srcId="{53910799-13E2-8043-AA05-2ECA20138C40}" destId="{0289295C-B1A5-8C46-A996-40769CC234F6}" srcOrd="3" destOrd="0" parTransId="{57F64E41-6227-D040-AF44-30CED465B1F6}" sibTransId="{104C4AE3-E3BD-9441-9DDA-705D9773E6F2}"/>
    <dgm:cxn modelId="{E421DBDA-7EBD-8841-A7B6-31FBF4AC3AFB}" type="presOf" srcId="{10BDA83D-2120-2043-B29C-01F362F6259C}" destId="{1F592C04-4A00-AA4A-9E95-2165FE63E037}" srcOrd="0" destOrd="0" presId="urn:microsoft.com/office/officeart/2005/8/layout/cycle2"/>
    <dgm:cxn modelId="{A04B98BF-5248-F04E-80D7-2F9449C1569A}" type="presOf" srcId="{C731E6E8-0690-1546-AD8D-5C7C656574AB}" destId="{CFACF15A-095A-AE49-B1EE-B238D7D3DC47}" srcOrd="0" destOrd="0" presId="urn:microsoft.com/office/officeart/2005/8/layout/cycle2"/>
    <dgm:cxn modelId="{BE661819-7B24-1048-AC3F-A27B97271A57}" type="presOf" srcId="{104C4AE3-E3BD-9441-9DDA-705D9773E6F2}" destId="{7566C940-A6EB-684C-BCC5-F13CD753AEF9}" srcOrd="0" destOrd="0" presId="urn:microsoft.com/office/officeart/2005/8/layout/cycle2"/>
    <dgm:cxn modelId="{B78CB709-C338-F240-919A-AB87175A6665}" srcId="{53910799-13E2-8043-AA05-2ECA20138C40}" destId="{10BDA83D-2120-2043-B29C-01F362F6259C}" srcOrd="4" destOrd="0" parTransId="{63A8BE8F-94F1-3645-B37E-1596A27E7A6D}" sibTransId="{C731E6E8-0690-1546-AD8D-5C7C656574AB}"/>
    <dgm:cxn modelId="{B2B63591-411B-7741-91E3-DB4BB9ADE5E7}" type="presOf" srcId="{AC032014-DC96-4641-A2BD-783F2C34C99E}" destId="{7822E12D-5589-5641-8968-2C60F278AFCE}" srcOrd="0" destOrd="0" presId="urn:microsoft.com/office/officeart/2005/8/layout/cycle2"/>
    <dgm:cxn modelId="{EE2E77B8-EFAE-5B43-B5A3-8697FAA62D4F}" type="presOf" srcId="{EE5BB78B-3119-D844-9A6C-1D7A3098769C}" destId="{C073FDA0-EACE-5A43-8600-63F382AFB715}" srcOrd="0" destOrd="0" presId="urn:microsoft.com/office/officeart/2005/8/layout/cycle2"/>
    <dgm:cxn modelId="{24EF53DC-A0F2-7345-BAED-DE50F34FEF69}" srcId="{53910799-13E2-8043-AA05-2ECA20138C40}" destId="{AC032014-DC96-4641-A2BD-783F2C34C99E}" srcOrd="0" destOrd="0" parTransId="{626014C0-689E-7D4E-9FDC-8FFA8EDFDA3B}" sibTransId="{D00D9EC4-2AB7-6C49-B493-93497BB31C75}"/>
    <dgm:cxn modelId="{E1741378-2902-434B-986F-93EAEF0B2206}" type="presOf" srcId="{AE49327C-44BD-BB43-BD11-9DD2128668F5}" destId="{3E5E38E4-677B-CA49-89FB-FF552B3AAFD5}" srcOrd="0" destOrd="0" presId="urn:microsoft.com/office/officeart/2005/8/layout/cycle2"/>
    <dgm:cxn modelId="{39AB3D93-E925-0542-8092-BE28F3FCE03F}" type="presOf" srcId="{AE49327C-44BD-BB43-BD11-9DD2128668F5}" destId="{5781F130-4930-EC43-812C-B52542704B87}" srcOrd="1" destOrd="0" presId="urn:microsoft.com/office/officeart/2005/8/layout/cycle2"/>
    <dgm:cxn modelId="{DB8B2E51-0C38-DA4C-A901-9B56D987B74A}" type="presOf" srcId="{8995F148-6161-CC46-80D4-4C4106A00EB8}" destId="{DB362976-FD20-8B40-8D2B-DF561781F9DB}" srcOrd="1" destOrd="0" presId="urn:microsoft.com/office/officeart/2005/8/layout/cycle2"/>
    <dgm:cxn modelId="{FF0F239C-4F22-E84D-BBAA-7FCAB1E1BC63}" type="presOf" srcId="{C731E6E8-0690-1546-AD8D-5C7C656574AB}" destId="{EF6D0037-E795-D444-833C-6F7E6775DF09}" srcOrd="1" destOrd="0" presId="urn:microsoft.com/office/officeart/2005/8/layout/cycle2"/>
    <dgm:cxn modelId="{40AB42D9-C210-0745-B64B-15F4B6E2F91E}" type="presOf" srcId="{D00D9EC4-2AB7-6C49-B493-93497BB31C75}" destId="{F09DF994-6F8E-5B4D-ABFB-382DF50DFC53}" srcOrd="0" destOrd="0" presId="urn:microsoft.com/office/officeart/2005/8/layout/cycle2"/>
    <dgm:cxn modelId="{6BC27E70-5E78-A74B-9770-A667EAC830D9}" type="presParOf" srcId="{10D54EDB-1552-1945-9DC0-730FBE81CF2F}" destId="{7822E12D-5589-5641-8968-2C60F278AFCE}" srcOrd="0" destOrd="0" presId="urn:microsoft.com/office/officeart/2005/8/layout/cycle2"/>
    <dgm:cxn modelId="{439A2909-414C-8148-94CC-A4DE3DD70A37}" type="presParOf" srcId="{10D54EDB-1552-1945-9DC0-730FBE81CF2F}" destId="{F09DF994-6F8E-5B4D-ABFB-382DF50DFC53}" srcOrd="1" destOrd="0" presId="urn:microsoft.com/office/officeart/2005/8/layout/cycle2"/>
    <dgm:cxn modelId="{4CA66717-BD6B-C84F-BE79-B1736C4A5F9E}" type="presParOf" srcId="{F09DF994-6F8E-5B4D-ABFB-382DF50DFC53}" destId="{417E1845-21F9-A149-B7CC-1ECC74715ADB}" srcOrd="0" destOrd="0" presId="urn:microsoft.com/office/officeart/2005/8/layout/cycle2"/>
    <dgm:cxn modelId="{16A1CBED-5C04-0C42-8CC5-CE2F8767D873}" type="presParOf" srcId="{10D54EDB-1552-1945-9DC0-730FBE81CF2F}" destId="{C073FDA0-EACE-5A43-8600-63F382AFB715}" srcOrd="2" destOrd="0" presId="urn:microsoft.com/office/officeart/2005/8/layout/cycle2"/>
    <dgm:cxn modelId="{72C5B1A5-6D8B-B64F-B634-F5220B7CA268}" type="presParOf" srcId="{10D54EDB-1552-1945-9DC0-730FBE81CF2F}" destId="{3E5E38E4-677B-CA49-89FB-FF552B3AAFD5}" srcOrd="3" destOrd="0" presId="urn:microsoft.com/office/officeart/2005/8/layout/cycle2"/>
    <dgm:cxn modelId="{09D58C8C-C442-8343-A2B0-4FF8D29149DD}" type="presParOf" srcId="{3E5E38E4-677B-CA49-89FB-FF552B3AAFD5}" destId="{5781F130-4930-EC43-812C-B52542704B87}" srcOrd="0" destOrd="0" presId="urn:microsoft.com/office/officeart/2005/8/layout/cycle2"/>
    <dgm:cxn modelId="{7A5E5F4E-4972-3F44-9D37-8BD53CFE19BC}" type="presParOf" srcId="{10D54EDB-1552-1945-9DC0-730FBE81CF2F}" destId="{4CEA2B4A-09EF-7A4C-912C-329F81962BD6}" srcOrd="4" destOrd="0" presId="urn:microsoft.com/office/officeart/2005/8/layout/cycle2"/>
    <dgm:cxn modelId="{B811B453-C7E7-1648-A194-C7B34BFC69B9}" type="presParOf" srcId="{10D54EDB-1552-1945-9DC0-730FBE81CF2F}" destId="{ACF88890-915B-0644-952D-813A63D379C7}" srcOrd="5" destOrd="0" presId="urn:microsoft.com/office/officeart/2005/8/layout/cycle2"/>
    <dgm:cxn modelId="{A9F3B2A5-C118-CD4C-87FA-DE2F882C95CE}" type="presParOf" srcId="{ACF88890-915B-0644-952D-813A63D379C7}" destId="{DB362976-FD20-8B40-8D2B-DF561781F9DB}" srcOrd="0" destOrd="0" presId="urn:microsoft.com/office/officeart/2005/8/layout/cycle2"/>
    <dgm:cxn modelId="{B00B2F06-831A-DD4E-850D-57899EBE017B}" type="presParOf" srcId="{10D54EDB-1552-1945-9DC0-730FBE81CF2F}" destId="{1F3AC3B1-5A94-044F-A1AF-2678FFB5C50D}" srcOrd="6" destOrd="0" presId="urn:microsoft.com/office/officeart/2005/8/layout/cycle2"/>
    <dgm:cxn modelId="{574A3893-D467-EE4D-B53D-DF7660E14E63}" type="presParOf" srcId="{10D54EDB-1552-1945-9DC0-730FBE81CF2F}" destId="{7566C940-A6EB-684C-BCC5-F13CD753AEF9}" srcOrd="7" destOrd="0" presId="urn:microsoft.com/office/officeart/2005/8/layout/cycle2"/>
    <dgm:cxn modelId="{ECC7B46C-6E86-6647-9D2A-92BF88683A78}" type="presParOf" srcId="{7566C940-A6EB-684C-BCC5-F13CD753AEF9}" destId="{C4309FF5-16F0-7048-9CF1-BB80C87C8171}" srcOrd="0" destOrd="0" presId="urn:microsoft.com/office/officeart/2005/8/layout/cycle2"/>
    <dgm:cxn modelId="{C1237E2D-3AAE-BB49-93B5-37CB771630EC}" type="presParOf" srcId="{10D54EDB-1552-1945-9DC0-730FBE81CF2F}" destId="{1F592C04-4A00-AA4A-9E95-2165FE63E037}" srcOrd="8" destOrd="0" presId="urn:microsoft.com/office/officeart/2005/8/layout/cycle2"/>
    <dgm:cxn modelId="{33469C08-C707-6544-8385-D6E0B08F836B}" type="presParOf" srcId="{10D54EDB-1552-1945-9DC0-730FBE81CF2F}" destId="{CFACF15A-095A-AE49-B1EE-B238D7D3DC47}" srcOrd="9" destOrd="0" presId="urn:microsoft.com/office/officeart/2005/8/layout/cycle2"/>
    <dgm:cxn modelId="{7CE81AF7-C42D-D84C-88A3-06F28EE11688}" type="presParOf" srcId="{CFACF15A-095A-AE49-B1EE-B238D7D3DC47}" destId="{EF6D0037-E795-D444-833C-6F7E6775DF0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73FDCD-F2E3-B543-8756-F3EC7E24D202}" type="doc">
      <dgm:prSet loTypeId="urn:microsoft.com/office/officeart/2005/8/layout/hProcess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753C61-0562-534F-8B46-AEBE693E8E2E}">
      <dgm:prSet phldrT="[Text]" phldr="1" custT="1"/>
      <dgm:spPr/>
      <dgm:t>
        <a:bodyPr/>
        <a:lstStyle/>
        <a:p>
          <a:endParaRPr lang="en-US" sz="2300" dirty="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C9167229-424D-5245-A802-AFFC54274A1E}" type="parTrans" cxnId="{2662B3F6-5185-674C-8507-3B8EE03864AE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0D5F59AE-F96E-004E-B0B1-F5957971DA9F}" type="sibTrans" cxnId="{2662B3F6-5185-674C-8507-3B8EE03864AE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767D1C04-10BF-F644-8605-5804445148FC}">
      <dgm:prSet phldrT="[Text]" phldr="1" custT="1"/>
      <dgm:spPr/>
      <dgm:t>
        <a:bodyPr/>
        <a:lstStyle/>
        <a:p>
          <a:endParaRPr lang="en-US" sz="2300" dirty="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45EC17B7-56A3-5E47-96F9-2D18501E8285}" type="parTrans" cxnId="{1AF1F6BC-C2F4-BA43-A3F1-D0A904236658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6362BEF9-4F02-3343-9FBE-D33663E16BF0}" type="sibTrans" cxnId="{1AF1F6BC-C2F4-BA43-A3F1-D0A904236658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DFDE5FF8-4F4D-E94E-9DA8-98976C97C7FC}">
      <dgm:prSet phldrT="[Text]" phldr="1" custT="1"/>
      <dgm:spPr/>
      <dgm:t>
        <a:bodyPr/>
        <a:lstStyle/>
        <a:p>
          <a:endParaRPr lang="en-US" sz="2300" dirty="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B55C4322-F164-6D49-8707-36EEF3BD0014}" type="parTrans" cxnId="{5B616890-6C6F-704A-97D1-8E321CDDB564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ED34076D-0F48-0341-8419-2F98D6EA94D2}" type="sibTrans" cxnId="{5B616890-6C6F-704A-97D1-8E321CDDB564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54B682DF-C728-F841-A37A-46AC0C60F8B5}">
      <dgm:prSet phldrT="[Text]" phldr="1" custT="1"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5622E29B-1331-0142-9A6E-E62F57A03C5F}" type="parTrans" cxnId="{E60D1E56-F24F-AE4F-A1CF-0B3E6FF3CDE1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B170C118-85D8-AE44-A01C-5EDF41B736B5}" type="sibTrans" cxnId="{E60D1E56-F24F-AE4F-A1CF-0B3E6FF3CDE1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2AA1C336-AB36-AF4E-AB0F-11EDC7E118B4}">
      <dgm:prSet phldrT="[Text]" phldr="1" custT="1"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D556022B-A6B0-1B47-9C09-59D82F90E0AC}" type="parTrans" cxnId="{2E4EAE39-B575-3B49-B818-5A5027829522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2D09DD7F-848C-0B40-B853-46DB0C742E42}" type="sibTrans" cxnId="{2E4EAE39-B575-3B49-B818-5A5027829522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413ABF95-499D-034E-9CF7-58BE6E86513B}">
      <dgm:prSet phldrT="[Text]" phldr="1" custT="1"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66174535-6A75-7749-A836-FFC7C9F2CBAD}" type="parTrans" cxnId="{E1312829-AFFA-9B46-90C4-115EBA81FB01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307693D3-A763-1640-9146-ED64233D4D68}" type="sibTrans" cxnId="{E1312829-AFFA-9B46-90C4-115EBA81FB01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BF303DEF-81E5-C945-A0E8-8EFCB1EEEF44}">
      <dgm:prSet phldrT="[Text]" phldr="1" custT="1"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A315CA57-CE66-7D45-8B95-67E2185070AA}" type="parTrans" cxnId="{D48569A6-D7D4-DC44-9239-45BF0A6DB7CD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FD99B24A-EB6C-694D-BB75-35E3BE9062E7}" type="sibTrans" cxnId="{D48569A6-D7D4-DC44-9239-45BF0A6DB7CD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7EB32F71-7A12-2A4F-9749-F3D3DE29B03E}">
      <dgm:prSet phldrT="[Text]" phldr="1" custT="1"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36708E08-0BCF-6746-8F16-6FBE1BAE0BE4}" type="parTrans" cxnId="{D027D193-742B-CF4B-9B0C-C0D966ADA832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3320ABBE-B336-F543-BAB5-623563634985}" type="sibTrans" cxnId="{D027D193-742B-CF4B-9B0C-C0D966ADA832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033E76F9-7BCF-9E47-8B4C-87D299BCA56F}">
      <dgm:prSet phldrT="[Text]" phldr="1" custT="1"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FEBBA7DA-AA33-6D4C-93E6-A595111F0958}" type="parTrans" cxnId="{74A6B270-58EC-2247-98CA-8FC969EAF5C6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AAA65CD2-D805-AC48-ABC3-242F5A3069A7}" type="sibTrans" cxnId="{74A6B270-58EC-2247-98CA-8FC969EAF5C6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E828543E-4944-CA40-97E9-EF7230F352BE}">
      <dgm:prSet custT="1"/>
      <dgm:spPr/>
      <dgm:t>
        <a:bodyPr/>
        <a:lstStyle/>
        <a:p>
          <a:endParaRPr lang="en-US" sz="2300" dirty="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C910ECAF-429B-AA4A-A158-4B9F28D302B9}" type="parTrans" cxnId="{19573876-00B2-5C4F-A3A3-757B1FE0ABBE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3E4F9AEB-0F3F-764D-AF15-C96A0A5F484F}" type="sibTrans" cxnId="{19573876-00B2-5C4F-A3A3-757B1FE0ABBE}">
      <dgm:prSet/>
      <dgm:spPr/>
      <dgm:t>
        <a:bodyPr/>
        <a:lstStyle/>
        <a:p>
          <a:endParaRPr lang="en-US" sz="2300">
            <a:solidFill>
              <a:schemeClr val="tx1">
                <a:lumMod val="50000"/>
                <a:lumOff val="50000"/>
              </a:schemeClr>
            </a:solidFill>
            <a:latin typeface="Lato Regular"/>
            <a:cs typeface="Lato Regular"/>
          </a:endParaRPr>
        </a:p>
      </dgm:t>
    </dgm:pt>
    <dgm:pt modelId="{3E28A99C-CDCF-3740-8BF3-8C27A5E146A0}" type="pres">
      <dgm:prSet presAssocID="{4773FDCD-F2E3-B543-8756-F3EC7E24D20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55919C-E359-5443-9663-39BA3C0DCE87}" type="pres">
      <dgm:prSet presAssocID="{40753C61-0562-534F-8B46-AEBE693E8E2E}" presName="compNode" presStyleCnt="0"/>
      <dgm:spPr/>
    </dgm:pt>
    <dgm:pt modelId="{2B257E00-C7B4-8845-803B-34DF9154E858}" type="pres">
      <dgm:prSet presAssocID="{40753C61-0562-534F-8B46-AEBE693E8E2E}" presName="noGeometry" presStyleCnt="0"/>
      <dgm:spPr/>
    </dgm:pt>
    <dgm:pt modelId="{5E6FC755-9153-8247-8A02-F89A857C01C5}" type="pres">
      <dgm:prSet presAssocID="{40753C61-0562-534F-8B46-AEBE693E8E2E}" presName="childTextVisible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3498A-1EA8-B749-9C21-1C0D370268FC}" type="pres">
      <dgm:prSet presAssocID="{40753C61-0562-534F-8B46-AEBE693E8E2E}" presName="childTextHidden" presStyleLbl="bgAccFollowNode1" presStyleIdx="0" presStyleCnt="4"/>
      <dgm:spPr/>
      <dgm:t>
        <a:bodyPr/>
        <a:lstStyle/>
        <a:p>
          <a:endParaRPr lang="en-US"/>
        </a:p>
      </dgm:t>
    </dgm:pt>
    <dgm:pt modelId="{DDEF8714-54D5-5C49-9699-CD9920B51D84}" type="pres">
      <dgm:prSet presAssocID="{40753C61-0562-534F-8B46-AEBE693E8E2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2A9DC-8752-0047-A52C-80EC0292BAF7}" type="pres">
      <dgm:prSet presAssocID="{40753C61-0562-534F-8B46-AEBE693E8E2E}" presName="aSpace" presStyleCnt="0"/>
      <dgm:spPr/>
    </dgm:pt>
    <dgm:pt modelId="{C61A8F0D-4B76-794E-8A45-E4AE101D9D41}" type="pres">
      <dgm:prSet presAssocID="{54B682DF-C728-F841-A37A-46AC0C60F8B5}" presName="compNode" presStyleCnt="0"/>
      <dgm:spPr/>
    </dgm:pt>
    <dgm:pt modelId="{C59DBA4B-78FE-ED47-8E43-CF415A164DDC}" type="pres">
      <dgm:prSet presAssocID="{54B682DF-C728-F841-A37A-46AC0C60F8B5}" presName="noGeometry" presStyleCnt="0"/>
      <dgm:spPr/>
    </dgm:pt>
    <dgm:pt modelId="{981DF769-64E2-3943-AD42-34BB73F5913F}" type="pres">
      <dgm:prSet presAssocID="{54B682DF-C728-F841-A37A-46AC0C60F8B5}" presName="childTextVisible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D489D-977D-4D4D-8F9C-8F2FF5089E86}" type="pres">
      <dgm:prSet presAssocID="{54B682DF-C728-F841-A37A-46AC0C60F8B5}" presName="childTextHidden" presStyleLbl="bgAccFollowNode1" presStyleIdx="1" presStyleCnt="4"/>
      <dgm:spPr/>
      <dgm:t>
        <a:bodyPr/>
        <a:lstStyle/>
        <a:p>
          <a:endParaRPr lang="en-US"/>
        </a:p>
      </dgm:t>
    </dgm:pt>
    <dgm:pt modelId="{0ACB4A5E-4DDA-DB4D-9E96-9BD98BF53CBD}" type="pres">
      <dgm:prSet presAssocID="{54B682DF-C728-F841-A37A-46AC0C60F8B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A424E-5515-414D-A820-C7002E7F6525}" type="pres">
      <dgm:prSet presAssocID="{54B682DF-C728-F841-A37A-46AC0C60F8B5}" presName="aSpace" presStyleCnt="0"/>
      <dgm:spPr/>
    </dgm:pt>
    <dgm:pt modelId="{F6616FD5-A118-F646-B1EF-759E28DA6D2F}" type="pres">
      <dgm:prSet presAssocID="{BF303DEF-81E5-C945-A0E8-8EFCB1EEEF44}" presName="compNode" presStyleCnt="0"/>
      <dgm:spPr/>
    </dgm:pt>
    <dgm:pt modelId="{17642866-C229-024E-96AC-C413D115A75F}" type="pres">
      <dgm:prSet presAssocID="{BF303DEF-81E5-C945-A0E8-8EFCB1EEEF44}" presName="noGeometry" presStyleCnt="0"/>
      <dgm:spPr/>
    </dgm:pt>
    <dgm:pt modelId="{FF79C277-9F5F-D247-BF3E-718478CD9770}" type="pres">
      <dgm:prSet presAssocID="{BF303DEF-81E5-C945-A0E8-8EFCB1EEEF44}" presName="childTextVisible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06CE8-0243-F741-B60B-CD0DC6470346}" type="pres">
      <dgm:prSet presAssocID="{BF303DEF-81E5-C945-A0E8-8EFCB1EEEF44}" presName="childTextHidden" presStyleLbl="bgAccFollowNode1" presStyleIdx="2" presStyleCnt="4"/>
      <dgm:spPr/>
      <dgm:t>
        <a:bodyPr/>
        <a:lstStyle/>
        <a:p>
          <a:endParaRPr lang="en-US"/>
        </a:p>
      </dgm:t>
    </dgm:pt>
    <dgm:pt modelId="{7EC446CB-C33A-964F-83B2-8F780FC99CCB}" type="pres">
      <dgm:prSet presAssocID="{BF303DEF-81E5-C945-A0E8-8EFCB1EEEF44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0D69F-005C-9F44-8647-D7F7AD6AD1FA}" type="pres">
      <dgm:prSet presAssocID="{BF303DEF-81E5-C945-A0E8-8EFCB1EEEF44}" presName="aSpace" presStyleCnt="0"/>
      <dgm:spPr/>
    </dgm:pt>
    <dgm:pt modelId="{15EF3F01-4E18-6C4B-9AF5-335D65E5D972}" type="pres">
      <dgm:prSet presAssocID="{E828543E-4944-CA40-97E9-EF7230F352BE}" presName="compNode" presStyleCnt="0"/>
      <dgm:spPr/>
    </dgm:pt>
    <dgm:pt modelId="{841F215A-7493-3A4F-A41A-8F97071C1E54}" type="pres">
      <dgm:prSet presAssocID="{E828543E-4944-CA40-97E9-EF7230F352BE}" presName="noGeometry" presStyleCnt="0"/>
      <dgm:spPr/>
    </dgm:pt>
    <dgm:pt modelId="{B78A7BC2-EA64-B84A-BED4-43043A9C473C}" type="pres">
      <dgm:prSet presAssocID="{E828543E-4944-CA40-97E9-EF7230F352BE}" presName="childTextVisible" presStyleLbl="bgAccFollowNode1" presStyleIdx="3" presStyleCnt="4">
        <dgm:presLayoutVars>
          <dgm:bulletEnabled val="1"/>
        </dgm:presLayoutVars>
      </dgm:prSet>
      <dgm:spPr/>
    </dgm:pt>
    <dgm:pt modelId="{68DBBE1B-6BE0-2845-B7B0-8F2765A84CCF}" type="pres">
      <dgm:prSet presAssocID="{E828543E-4944-CA40-97E9-EF7230F352BE}" presName="childTextHidden" presStyleLbl="bgAccFollowNode1" presStyleIdx="3" presStyleCnt="4"/>
      <dgm:spPr/>
    </dgm:pt>
    <dgm:pt modelId="{A3D8578D-9DAF-A642-A64D-DAC7BB31BD92}" type="pres">
      <dgm:prSet presAssocID="{E828543E-4944-CA40-97E9-EF7230F352B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573876-00B2-5C4F-A3A3-757B1FE0ABBE}" srcId="{4773FDCD-F2E3-B543-8756-F3EC7E24D202}" destId="{E828543E-4944-CA40-97E9-EF7230F352BE}" srcOrd="3" destOrd="0" parTransId="{C910ECAF-429B-AA4A-A158-4B9F28D302B9}" sibTransId="{3E4F9AEB-0F3F-764D-AF15-C96A0A5F484F}"/>
    <dgm:cxn modelId="{E3BAB409-4FF6-3B44-9903-4C9D07483684}" type="presOf" srcId="{4773FDCD-F2E3-B543-8756-F3EC7E24D202}" destId="{3E28A99C-CDCF-3740-8BF3-8C27A5E146A0}" srcOrd="0" destOrd="0" presId="urn:microsoft.com/office/officeart/2005/8/layout/hProcess6"/>
    <dgm:cxn modelId="{E1312829-AFFA-9B46-90C4-115EBA81FB01}" srcId="{54B682DF-C728-F841-A37A-46AC0C60F8B5}" destId="{413ABF95-499D-034E-9CF7-58BE6E86513B}" srcOrd="1" destOrd="0" parTransId="{66174535-6A75-7749-A836-FFC7C9F2CBAD}" sibTransId="{307693D3-A763-1640-9146-ED64233D4D68}"/>
    <dgm:cxn modelId="{503B87B6-117A-EF46-9A4D-369F1D854CCD}" type="presOf" srcId="{40753C61-0562-534F-8B46-AEBE693E8E2E}" destId="{DDEF8714-54D5-5C49-9699-CD9920B51D84}" srcOrd="0" destOrd="0" presId="urn:microsoft.com/office/officeart/2005/8/layout/hProcess6"/>
    <dgm:cxn modelId="{1AF1F6BC-C2F4-BA43-A3F1-D0A904236658}" srcId="{40753C61-0562-534F-8B46-AEBE693E8E2E}" destId="{767D1C04-10BF-F644-8605-5804445148FC}" srcOrd="0" destOrd="0" parTransId="{45EC17B7-56A3-5E47-96F9-2D18501E8285}" sibTransId="{6362BEF9-4F02-3343-9FBE-D33663E16BF0}"/>
    <dgm:cxn modelId="{74A6B270-58EC-2247-98CA-8FC969EAF5C6}" srcId="{BF303DEF-81E5-C945-A0E8-8EFCB1EEEF44}" destId="{033E76F9-7BCF-9E47-8B4C-87D299BCA56F}" srcOrd="1" destOrd="0" parTransId="{FEBBA7DA-AA33-6D4C-93E6-A595111F0958}" sibTransId="{AAA65CD2-D805-AC48-ABC3-242F5A3069A7}"/>
    <dgm:cxn modelId="{876F7229-B8DC-6B4A-B664-6EBB97BC6413}" type="presOf" srcId="{033E76F9-7BCF-9E47-8B4C-87D299BCA56F}" destId="{FF79C277-9F5F-D247-BF3E-718478CD9770}" srcOrd="0" destOrd="1" presId="urn:microsoft.com/office/officeart/2005/8/layout/hProcess6"/>
    <dgm:cxn modelId="{42647CF9-DA57-F84C-914E-F7478E7B1EB9}" type="presOf" srcId="{767D1C04-10BF-F644-8605-5804445148FC}" destId="{5A13498A-1EA8-B749-9C21-1C0D370268FC}" srcOrd="1" destOrd="0" presId="urn:microsoft.com/office/officeart/2005/8/layout/hProcess6"/>
    <dgm:cxn modelId="{2662B3F6-5185-674C-8507-3B8EE03864AE}" srcId="{4773FDCD-F2E3-B543-8756-F3EC7E24D202}" destId="{40753C61-0562-534F-8B46-AEBE693E8E2E}" srcOrd="0" destOrd="0" parTransId="{C9167229-424D-5245-A802-AFFC54274A1E}" sibTransId="{0D5F59AE-F96E-004E-B0B1-F5957971DA9F}"/>
    <dgm:cxn modelId="{1C585132-21CA-5F40-8908-34578B7BC28F}" type="presOf" srcId="{54B682DF-C728-F841-A37A-46AC0C60F8B5}" destId="{0ACB4A5E-4DDA-DB4D-9E96-9BD98BF53CBD}" srcOrd="0" destOrd="0" presId="urn:microsoft.com/office/officeart/2005/8/layout/hProcess6"/>
    <dgm:cxn modelId="{FD8EC14D-32F9-834E-A0E9-984E72690E62}" type="presOf" srcId="{413ABF95-499D-034E-9CF7-58BE6E86513B}" destId="{30ED489D-977D-4D4D-8F9C-8F2FF5089E86}" srcOrd="1" destOrd="1" presId="urn:microsoft.com/office/officeart/2005/8/layout/hProcess6"/>
    <dgm:cxn modelId="{FEC7D6D2-07E7-3C4D-B728-3064755AEB4B}" type="presOf" srcId="{7EB32F71-7A12-2A4F-9749-F3D3DE29B03E}" destId="{FF79C277-9F5F-D247-BF3E-718478CD9770}" srcOrd="0" destOrd="0" presId="urn:microsoft.com/office/officeart/2005/8/layout/hProcess6"/>
    <dgm:cxn modelId="{D907EB22-527D-5C46-ADFC-3DAFC89F60F3}" type="presOf" srcId="{DFDE5FF8-4F4D-E94E-9DA8-98976C97C7FC}" destId="{5E6FC755-9153-8247-8A02-F89A857C01C5}" srcOrd="0" destOrd="1" presId="urn:microsoft.com/office/officeart/2005/8/layout/hProcess6"/>
    <dgm:cxn modelId="{D027D193-742B-CF4B-9B0C-C0D966ADA832}" srcId="{BF303DEF-81E5-C945-A0E8-8EFCB1EEEF44}" destId="{7EB32F71-7A12-2A4F-9749-F3D3DE29B03E}" srcOrd="0" destOrd="0" parTransId="{36708E08-0BCF-6746-8F16-6FBE1BAE0BE4}" sibTransId="{3320ABBE-B336-F543-BAB5-623563634985}"/>
    <dgm:cxn modelId="{12D31839-EBA3-4944-A7FD-CF0DF0CFB2D2}" type="presOf" srcId="{033E76F9-7BCF-9E47-8B4C-87D299BCA56F}" destId="{75706CE8-0243-F741-B60B-CD0DC6470346}" srcOrd="1" destOrd="1" presId="urn:microsoft.com/office/officeart/2005/8/layout/hProcess6"/>
    <dgm:cxn modelId="{D48569A6-D7D4-DC44-9239-45BF0A6DB7CD}" srcId="{4773FDCD-F2E3-B543-8756-F3EC7E24D202}" destId="{BF303DEF-81E5-C945-A0E8-8EFCB1EEEF44}" srcOrd="2" destOrd="0" parTransId="{A315CA57-CE66-7D45-8B95-67E2185070AA}" sibTransId="{FD99B24A-EB6C-694D-BB75-35E3BE9062E7}"/>
    <dgm:cxn modelId="{9F0969BE-50E6-4049-8EAF-DE2CABD2C88B}" type="presOf" srcId="{7EB32F71-7A12-2A4F-9749-F3D3DE29B03E}" destId="{75706CE8-0243-F741-B60B-CD0DC6470346}" srcOrd="1" destOrd="0" presId="urn:microsoft.com/office/officeart/2005/8/layout/hProcess6"/>
    <dgm:cxn modelId="{9678C5C4-A77D-074B-8FBD-EABF86CF28A6}" type="presOf" srcId="{DFDE5FF8-4F4D-E94E-9DA8-98976C97C7FC}" destId="{5A13498A-1EA8-B749-9C21-1C0D370268FC}" srcOrd="1" destOrd="1" presId="urn:microsoft.com/office/officeart/2005/8/layout/hProcess6"/>
    <dgm:cxn modelId="{FFAA4665-078D-2B4C-A21A-F9123CFFFE68}" type="presOf" srcId="{2AA1C336-AB36-AF4E-AB0F-11EDC7E118B4}" destId="{981DF769-64E2-3943-AD42-34BB73F5913F}" srcOrd="0" destOrd="0" presId="urn:microsoft.com/office/officeart/2005/8/layout/hProcess6"/>
    <dgm:cxn modelId="{1816970F-C98D-8D42-BB94-BE800ADBC02A}" type="presOf" srcId="{BF303DEF-81E5-C945-A0E8-8EFCB1EEEF44}" destId="{7EC446CB-C33A-964F-83B2-8F780FC99CCB}" srcOrd="0" destOrd="0" presId="urn:microsoft.com/office/officeart/2005/8/layout/hProcess6"/>
    <dgm:cxn modelId="{2E4EAE39-B575-3B49-B818-5A5027829522}" srcId="{54B682DF-C728-F841-A37A-46AC0C60F8B5}" destId="{2AA1C336-AB36-AF4E-AB0F-11EDC7E118B4}" srcOrd="0" destOrd="0" parTransId="{D556022B-A6B0-1B47-9C09-59D82F90E0AC}" sibTransId="{2D09DD7F-848C-0B40-B853-46DB0C742E42}"/>
    <dgm:cxn modelId="{03897EF6-4E6B-CA40-B6DE-E6D017E92F62}" type="presOf" srcId="{767D1C04-10BF-F644-8605-5804445148FC}" destId="{5E6FC755-9153-8247-8A02-F89A857C01C5}" srcOrd="0" destOrd="0" presId="urn:microsoft.com/office/officeart/2005/8/layout/hProcess6"/>
    <dgm:cxn modelId="{1CC8EB72-2A8D-2541-8181-4E3A1D554D4A}" type="presOf" srcId="{2AA1C336-AB36-AF4E-AB0F-11EDC7E118B4}" destId="{30ED489D-977D-4D4D-8F9C-8F2FF5089E86}" srcOrd="1" destOrd="0" presId="urn:microsoft.com/office/officeart/2005/8/layout/hProcess6"/>
    <dgm:cxn modelId="{10A0CCCA-6C0B-8E49-807E-61B9BBC8DC14}" type="presOf" srcId="{E828543E-4944-CA40-97E9-EF7230F352BE}" destId="{A3D8578D-9DAF-A642-A64D-DAC7BB31BD92}" srcOrd="0" destOrd="0" presId="urn:microsoft.com/office/officeart/2005/8/layout/hProcess6"/>
    <dgm:cxn modelId="{E60D1E56-F24F-AE4F-A1CF-0B3E6FF3CDE1}" srcId="{4773FDCD-F2E3-B543-8756-F3EC7E24D202}" destId="{54B682DF-C728-F841-A37A-46AC0C60F8B5}" srcOrd="1" destOrd="0" parTransId="{5622E29B-1331-0142-9A6E-E62F57A03C5F}" sibTransId="{B170C118-85D8-AE44-A01C-5EDF41B736B5}"/>
    <dgm:cxn modelId="{C0018AB0-F30B-464E-91BB-EFEE819B0DA7}" type="presOf" srcId="{413ABF95-499D-034E-9CF7-58BE6E86513B}" destId="{981DF769-64E2-3943-AD42-34BB73F5913F}" srcOrd="0" destOrd="1" presId="urn:microsoft.com/office/officeart/2005/8/layout/hProcess6"/>
    <dgm:cxn modelId="{5B616890-6C6F-704A-97D1-8E321CDDB564}" srcId="{40753C61-0562-534F-8B46-AEBE693E8E2E}" destId="{DFDE5FF8-4F4D-E94E-9DA8-98976C97C7FC}" srcOrd="1" destOrd="0" parTransId="{B55C4322-F164-6D49-8707-36EEF3BD0014}" sibTransId="{ED34076D-0F48-0341-8419-2F98D6EA94D2}"/>
    <dgm:cxn modelId="{8B8D8F44-F723-0C40-AA5A-639221DFDCA7}" type="presParOf" srcId="{3E28A99C-CDCF-3740-8BF3-8C27A5E146A0}" destId="{2355919C-E359-5443-9663-39BA3C0DCE87}" srcOrd="0" destOrd="0" presId="urn:microsoft.com/office/officeart/2005/8/layout/hProcess6"/>
    <dgm:cxn modelId="{1B576FB8-479F-5F4B-8086-DA9B8046BF4D}" type="presParOf" srcId="{2355919C-E359-5443-9663-39BA3C0DCE87}" destId="{2B257E00-C7B4-8845-803B-34DF9154E858}" srcOrd="0" destOrd="0" presId="urn:microsoft.com/office/officeart/2005/8/layout/hProcess6"/>
    <dgm:cxn modelId="{5C462BCA-952B-4F49-805A-28706864FC40}" type="presParOf" srcId="{2355919C-E359-5443-9663-39BA3C0DCE87}" destId="{5E6FC755-9153-8247-8A02-F89A857C01C5}" srcOrd="1" destOrd="0" presId="urn:microsoft.com/office/officeart/2005/8/layout/hProcess6"/>
    <dgm:cxn modelId="{E72AD0B8-C25E-5D4A-A46C-F98484BA84D1}" type="presParOf" srcId="{2355919C-E359-5443-9663-39BA3C0DCE87}" destId="{5A13498A-1EA8-B749-9C21-1C0D370268FC}" srcOrd="2" destOrd="0" presId="urn:microsoft.com/office/officeart/2005/8/layout/hProcess6"/>
    <dgm:cxn modelId="{E169AF77-29FB-6341-9DE9-C28635B9663E}" type="presParOf" srcId="{2355919C-E359-5443-9663-39BA3C0DCE87}" destId="{DDEF8714-54D5-5C49-9699-CD9920B51D84}" srcOrd="3" destOrd="0" presId="urn:microsoft.com/office/officeart/2005/8/layout/hProcess6"/>
    <dgm:cxn modelId="{E1BE44EB-E1AA-1A4A-A0AE-20DF46658E9E}" type="presParOf" srcId="{3E28A99C-CDCF-3740-8BF3-8C27A5E146A0}" destId="{CA12A9DC-8752-0047-A52C-80EC0292BAF7}" srcOrd="1" destOrd="0" presId="urn:microsoft.com/office/officeart/2005/8/layout/hProcess6"/>
    <dgm:cxn modelId="{29B14749-449D-DE46-BA87-79D4B451ECC8}" type="presParOf" srcId="{3E28A99C-CDCF-3740-8BF3-8C27A5E146A0}" destId="{C61A8F0D-4B76-794E-8A45-E4AE101D9D41}" srcOrd="2" destOrd="0" presId="urn:microsoft.com/office/officeart/2005/8/layout/hProcess6"/>
    <dgm:cxn modelId="{75A33FE1-D871-4B41-8F98-ABF13C8F25D7}" type="presParOf" srcId="{C61A8F0D-4B76-794E-8A45-E4AE101D9D41}" destId="{C59DBA4B-78FE-ED47-8E43-CF415A164DDC}" srcOrd="0" destOrd="0" presId="urn:microsoft.com/office/officeart/2005/8/layout/hProcess6"/>
    <dgm:cxn modelId="{009A250F-A898-F242-927F-5CA35F57F821}" type="presParOf" srcId="{C61A8F0D-4B76-794E-8A45-E4AE101D9D41}" destId="{981DF769-64E2-3943-AD42-34BB73F5913F}" srcOrd="1" destOrd="0" presId="urn:microsoft.com/office/officeart/2005/8/layout/hProcess6"/>
    <dgm:cxn modelId="{92FDE739-D5C4-804E-B965-2666BD0DCA16}" type="presParOf" srcId="{C61A8F0D-4B76-794E-8A45-E4AE101D9D41}" destId="{30ED489D-977D-4D4D-8F9C-8F2FF5089E86}" srcOrd="2" destOrd="0" presId="urn:microsoft.com/office/officeart/2005/8/layout/hProcess6"/>
    <dgm:cxn modelId="{C06D9346-00CD-3B42-9C74-FD0FCE96237D}" type="presParOf" srcId="{C61A8F0D-4B76-794E-8A45-E4AE101D9D41}" destId="{0ACB4A5E-4DDA-DB4D-9E96-9BD98BF53CBD}" srcOrd="3" destOrd="0" presId="urn:microsoft.com/office/officeart/2005/8/layout/hProcess6"/>
    <dgm:cxn modelId="{AC3D8EBB-EA9B-604D-B60F-37B62EDA8808}" type="presParOf" srcId="{3E28A99C-CDCF-3740-8BF3-8C27A5E146A0}" destId="{48DA424E-5515-414D-A820-C7002E7F6525}" srcOrd="3" destOrd="0" presId="urn:microsoft.com/office/officeart/2005/8/layout/hProcess6"/>
    <dgm:cxn modelId="{723B7E80-A3AC-A346-AB5A-C12063C15391}" type="presParOf" srcId="{3E28A99C-CDCF-3740-8BF3-8C27A5E146A0}" destId="{F6616FD5-A118-F646-B1EF-759E28DA6D2F}" srcOrd="4" destOrd="0" presId="urn:microsoft.com/office/officeart/2005/8/layout/hProcess6"/>
    <dgm:cxn modelId="{B4AA44A3-2AD8-CA44-AB25-08737F49903A}" type="presParOf" srcId="{F6616FD5-A118-F646-B1EF-759E28DA6D2F}" destId="{17642866-C229-024E-96AC-C413D115A75F}" srcOrd="0" destOrd="0" presId="urn:microsoft.com/office/officeart/2005/8/layout/hProcess6"/>
    <dgm:cxn modelId="{F526744E-A006-0941-95E8-F4BC00652BC7}" type="presParOf" srcId="{F6616FD5-A118-F646-B1EF-759E28DA6D2F}" destId="{FF79C277-9F5F-D247-BF3E-718478CD9770}" srcOrd="1" destOrd="0" presId="urn:microsoft.com/office/officeart/2005/8/layout/hProcess6"/>
    <dgm:cxn modelId="{A46AA124-3079-A044-B6BF-7FA2EF58A9D5}" type="presParOf" srcId="{F6616FD5-A118-F646-B1EF-759E28DA6D2F}" destId="{75706CE8-0243-F741-B60B-CD0DC6470346}" srcOrd="2" destOrd="0" presId="urn:microsoft.com/office/officeart/2005/8/layout/hProcess6"/>
    <dgm:cxn modelId="{69B119FA-0C0F-CE4F-85AE-4ED9DFB74FF8}" type="presParOf" srcId="{F6616FD5-A118-F646-B1EF-759E28DA6D2F}" destId="{7EC446CB-C33A-964F-83B2-8F780FC99CCB}" srcOrd="3" destOrd="0" presId="urn:microsoft.com/office/officeart/2005/8/layout/hProcess6"/>
    <dgm:cxn modelId="{4DCBCBEF-B5B6-6C42-971B-75BBF039146D}" type="presParOf" srcId="{3E28A99C-CDCF-3740-8BF3-8C27A5E146A0}" destId="{1E20D69F-005C-9F44-8647-D7F7AD6AD1FA}" srcOrd="5" destOrd="0" presId="urn:microsoft.com/office/officeart/2005/8/layout/hProcess6"/>
    <dgm:cxn modelId="{77B28336-C8F4-E84B-88C2-6B39A54C3A88}" type="presParOf" srcId="{3E28A99C-CDCF-3740-8BF3-8C27A5E146A0}" destId="{15EF3F01-4E18-6C4B-9AF5-335D65E5D972}" srcOrd="6" destOrd="0" presId="urn:microsoft.com/office/officeart/2005/8/layout/hProcess6"/>
    <dgm:cxn modelId="{AEC5D094-51C6-2E43-BF88-854E1551B0A1}" type="presParOf" srcId="{15EF3F01-4E18-6C4B-9AF5-335D65E5D972}" destId="{841F215A-7493-3A4F-A41A-8F97071C1E54}" srcOrd="0" destOrd="0" presId="urn:microsoft.com/office/officeart/2005/8/layout/hProcess6"/>
    <dgm:cxn modelId="{AF3E186D-491E-0041-8B74-3F42F3849089}" type="presParOf" srcId="{15EF3F01-4E18-6C4B-9AF5-335D65E5D972}" destId="{B78A7BC2-EA64-B84A-BED4-43043A9C473C}" srcOrd="1" destOrd="0" presId="urn:microsoft.com/office/officeart/2005/8/layout/hProcess6"/>
    <dgm:cxn modelId="{F1D0E6B7-B330-C24B-BBF2-62AEE0486B6C}" type="presParOf" srcId="{15EF3F01-4E18-6C4B-9AF5-335D65E5D972}" destId="{68DBBE1B-6BE0-2845-B7B0-8F2765A84CCF}" srcOrd="2" destOrd="0" presId="urn:microsoft.com/office/officeart/2005/8/layout/hProcess6"/>
    <dgm:cxn modelId="{644F33D0-9A8A-D144-8DFA-E1B36DAD62E2}" type="presParOf" srcId="{15EF3F01-4E18-6C4B-9AF5-335D65E5D972}" destId="{A3D8578D-9DAF-A642-A64D-DAC7BB31BD92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8AD1F4-EB9B-8D4C-8330-A7FD24F71DA8}" type="datetimeFigureOut">
              <a:rPr lang="en-US" smtClean="0"/>
              <a:t>12/7/2016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3FAAED-601C-2E42-A5D2-7D875446EB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86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FB5DB0-7631-C740-8B9A-54252701A623}" type="datetimeFigureOut">
              <a:rPr lang="en-US" smtClean="0"/>
              <a:t>12/7/2016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6955A8-62FB-E247-BFB6-6D96B50CB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40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103882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207764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3116464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415528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519410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23292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271744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310564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10879825" y="4162944"/>
            <a:ext cx="2731955" cy="19642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5818873" y="6120100"/>
            <a:ext cx="1279428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Break </a:t>
            </a:r>
            <a:r>
              <a:rPr lang="es-ES_tradnl" dirty="0" err="1" smtClean="0"/>
              <a:t>Slide</a:t>
            </a:r>
            <a:endParaRPr lang="es-ES_tradnl" dirty="0" smtClean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818873" y="7094677"/>
            <a:ext cx="1279428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r>
              <a:rPr lang="es-ES_tradnl" dirty="0" smtClean="0"/>
              <a:t> </a:t>
            </a:r>
            <a:r>
              <a:rPr lang="es-ES_tradnl" dirty="0" err="1" smtClean="0"/>
              <a:t>Here</a:t>
            </a:r>
            <a:endParaRPr lang="es-ES_tradnl" dirty="0" smtClean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2576984" y="7551579"/>
            <a:ext cx="2029071" cy="8248458"/>
            <a:chOff x="18127944" y="-2245960"/>
            <a:chExt cx="4485144" cy="18239862"/>
          </a:xfrm>
        </p:grpSpPr>
        <p:sp>
          <p:nvSpPr>
            <p:cNvPr id="7" name="Rectangle 6"/>
            <p:cNvSpPr/>
            <p:nvPr userDrawn="1"/>
          </p:nvSpPr>
          <p:spPr>
            <a:xfrm rot="18083416">
              <a:off x="10335980" y="5546004"/>
              <a:ext cx="18239862" cy="2655933"/>
            </a:xfrm>
            <a:custGeom>
              <a:avLst/>
              <a:gdLst>
                <a:gd name="connsiteX0" fmla="*/ 0 w 20143506"/>
                <a:gd name="connsiteY0" fmla="*/ 0 h 2641600"/>
                <a:gd name="connsiteX1" fmla="*/ 20143506 w 20143506"/>
                <a:gd name="connsiteY1" fmla="*/ 0 h 2641600"/>
                <a:gd name="connsiteX2" fmla="*/ 20143506 w 20143506"/>
                <a:gd name="connsiteY2" fmla="*/ 2641600 h 2641600"/>
                <a:gd name="connsiteX3" fmla="*/ 0 w 20143506"/>
                <a:gd name="connsiteY3" fmla="*/ 2641600 h 2641600"/>
                <a:gd name="connsiteX4" fmla="*/ 0 w 20143506"/>
                <a:gd name="connsiteY4" fmla="*/ 0 h 2641600"/>
                <a:gd name="connsiteX0" fmla="*/ 0 w 20143506"/>
                <a:gd name="connsiteY0" fmla="*/ 0 h 2641600"/>
                <a:gd name="connsiteX1" fmla="*/ 20143506 w 20143506"/>
                <a:gd name="connsiteY1" fmla="*/ 0 h 2641600"/>
                <a:gd name="connsiteX2" fmla="*/ 20143506 w 20143506"/>
                <a:gd name="connsiteY2" fmla="*/ 2641600 h 2641600"/>
                <a:gd name="connsiteX3" fmla="*/ 1572528 w 20143506"/>
                <a:gd name="connsiteY3" fmla="*/ 2634250 h 2641600"/>
                <a:gd name="connsiteX4" fmla="*/ 0 w 20143506"/>
                <a:gd name="connsiteY4" fmla="*/ 0 h 2641600"/>
                <a:gd name="connsiteX0" fmla="*/ 0 w 20143506"/>
                <a:gd name="connsiteY0" fmla="*/ 13230 h 2654830"/>
                <a:gd name="connsiteX1" fmla="*/ 16654103 w 20143506"/>
                <a:gd name="connsiteY1" fmla="*/ 0 h 2654830"/>
                <a:gd name="connsiteX2" fmla="*/ 20143506 w 20143506"/>
                <a:gd name="connsiteY2" fmla="*/ 2654830 h 2654830"/>
                <a:gd name="connsiteX3" fmla="*/ 1572528 w 20143506"/>
                <a:gd name="connsiteY3" fmla="*/ 2647480 h 2654830"/>
                <a:gd name="connsiteX4" fmla="*/ 0 w 20143506"/>
                <a:gd name="connsiteY4" fmla="*/ 13230 h 2654830"/>
                <a:gd name="connsiteX0" fmla="*/ 0 w 18239862"/>
                <a:gd name="connsiteY0" fmla="*/ 13230 h 2655933"/>
                <a:gd name="connsiteX1" fmla="*/ 16654103 w 18239862"/>
                <a:gd name="connsiteY1" fmla="*/ 0 h 2655933"/>
                <a:gd name="connsiteX2" fmla="*/ 18239862 w 18239862"/>
                <a:gd name="connsiteY2" fmla="*/ 2655933 h 2655933"/>
                <a:gd name="connsiteX3" fmla="*/ 1572528 w 18239862"/>
                <a:gd name="connsiteY3" fmla="*/ 2647480 h 2655933"/>
                <a:gd name="connsiteX4" fmla="*/ 0 w 18239862"/>
                <a:gd name="connsiteY4" fmla="*/ 13230 h 265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39862" h="2655933">
                  <a:moveTo>
                    <a:pt x="0" y="13230"/>
                  </a:moveTo>
                  <a:lnTo>
                    <a:pt x="16654103" y="0"/>
                  </a:lnTo>
                  <a:lnTo>
                    <a:pt x="18239862" y="2655933"/>
                  </a:lnTo>
                  <a:lnTo>
                    <a:pt x="1572528" y="2647480"/>
                  </a:lnTo>
                  <a:lnTo>
                    <a:pt x="0" y="1323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6"/>
            <p:cNvSpPr/>
            <p:nvPr userDrawn="1"/>
          </p:nvSpPr>
          <p:spPr>
            <a:xfrm rot="18083416">
              <a:off x="13298006" y="6362531"/>
              <a:ext cx="17375137" cy="1255027"/>
            </a:xfrm>
            <a:custGeom>
              <a:avLst/>
              <a:gdLst>
                <a:gd name="connsiteX0" fmla="*/ 0 w 20143506"/>
                <a:gd name="connsiteY0" fmla="*/ 0 h 2641600"/>
                <a:gd name="connsiteX1" fmla="*/ 20143506 w 20143506"/>
                <a:gd name="connsiteY1" fmla="*/ 0 h 2641600"/>
                <a:gd name="connsiteX2" fmla="*/ 20143506 w 20143506"/>
                <a:gd name="connsiteY2" fmla="*/ 2641600 h 2641600"/>
                <a:gd name="connsiteX3" fmla="*/ 0 w 20143506"/>
                <a:gd name="connsiteY3" fmla="*/ 2641600 h 2641600"/>
                <a:gd name="connsiteX4" fmla="*/ 0 w 20143506"/>
                <a:gd name="connsiteY4" fmla="*/ 0 h 2641600"/>
                <a:gd name="connsiteX0" fmla="*/ 0 w 20143506"/>
                <a:gd name="connsiteY0" fmla="*/ 0 h 2641600"/>
                <a:gd name="connsiteX1" fmla="*/ 20143506 w 20143506"/>
                <a:gd name="connsiteY1" fmla="*/ 0 h 2641600"/>
                <a:gd name="connsiteX2" fmla="*/ 20143506 w 20143506"/>
                <a:gd name="connsiteY2" fmla="*/ 2641600 h 2641600"/>
                <a:gd name="connsiteX3" fmla="*/ 1572528 w 20143506"/>
                <a:gd name="connsiteY3" fmla="*/ 2634250 h 2641600"/>
                <a:gd name="connsiteX4" fmla="*/ 0 w 20143506"/>
                <a:gd name="connsiteY4" fmla="*/ 0 h 2641600"/>
                <a:gd name="connsiteX0" fmla="*/ 0 w 20143506"/>
                <a:gd name="connsiteY0" fmla="*/ 13230 h 2654830"/>
                <a:gd name="connsiteX1" fmla="*/ 16654103 w 20143506"/>
                <a:gd name="connsiteY1" fmla="*/ 0 h 2654830"/>
                <a:gd name="connsiteX2" fmla="*/ 20143506 w 20143506"/>
                <a:gd name="connsiteY2" fmla="*/ 2654830 h 2654830"/>
                <a:gd name="connsiteX3" fmla="*/ 1572528 w 20143506"/>
                <a:gd name="connsiteY3" fmla="*/ 2647480 h 2654830"/>
                <a:gd name="connsiteX4" fmla="*/ 0 w 20143506"/>
                <a:gd name="connsiteY4" fmla="*/ 13230 h 2654830"/>
                <a:gd name="connsiteX0" fmla="*/ 0 w 18239862"/>
                <a:gd name="connsiteY0" fmla="*/ 13230 h 2655933"/>
                <a:gd name="connsiteX1" fmla="*/ 16654103 w 18239862"/>
                <a:gd name="connsiteY1" fmla="*/ 0 h 2655933"/>
                <a:gd name="connsiteX2" fmla="*/ 18239862 w 18239862"/>
                <a:gd name="connsiteY2" fmla="*/ 2655933 h 2655933"/>
                <a:gd name="connsiteX3" fmla="*/ 1572528 w 18239862"/>
                <a:gd name="connsiteY3" fmla="*/ 2647480 h 2655933"/>
                <a:gd name="connsiteX4" fmla="*/ 0 w 18239862"/>
                <a:gd name="connsiteY4" fmla="*/ 13230 h 2655933"/>
                <a:gd name="connsiteX0" fmla="*/ 0 w 17375137"/>
                <a:gd name="connsiteY0" fmla="*/ 13230 h 2647480"/>
                <a:gd name="connsiteX1" fmla="*/ 16654103 w 17375137"/>
                <a:gd name="connsiteY1" fmla="*/ 0 h 2647480"/>
                <a:gd name="connsiteX2" fmla="*/ 17375137 w 17375137"/>
                <a:gd name="connsiteY2" fmla="*/ 1189979 h 2647480"/>
                <a:gd name="connsiteX3" fmla="*/ 1572528 w 17375137"/>
                <a:gd name="connsiteY3" fmla="*/ 2647480 h 2647480"/>
                <a:gd name="connsiteX4" fmla="*/ 0 w 17375137"/>
                <a:gd name="connsiteY4" fmla="*/ 13230 h 2647480"/>
                <a:gd name="connsiteX0" fmla="*/ 0 w 17375137"/>
                <a:gd name="connsiteY0" fmla="*/ 13230 h 1255027"/>
                <a:gd name="connsiteX1" fmla="*/ 16654103 w 17375137"/>
                <a:gd name="connsiteY1" fmla="*/ 0 h 1255027"/>
                <a:gd name="connsiteX2" fmla="*/ 17375137 w 17375137"/>
                <a:gd name="connsiteY2" fmla="*/ 1189979 h 1255027"/>
                <a:gd name="connsiteX3" fmla="*/ 782405 w 17375137"/>
                <a:gd name="connsiteY3" fmla="*/ 1255027 h 1255027"/>
                <a:gd name="connsiteX4" fmla="*/ 0 w 17375137"/>
                <a:gd name="connsiteY4" fmla="*/ 13230 h 125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5137" h="1255027">
                  <a:moveTo>
                    <a:pt x="0" y="13230"/>
                  </a:moveTo>
                  <a:lnTo>
                    <a:pt x="16654103" y="0"/>
                  </a:lnTo>
                  <a:lnTo>
                    <a:pt x="17375137" y="1189979"/>
                  </a:lnTo>
                  <a:lnTo>
                    <a:pt x="782405" y="1255027"/>
                  </a:lnTo>
                  <a:lnTo>
                    <a:pt x="0" y="132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818873" y="7636253"/>
            <a:ext cx="12794285" cy="1261518"/>
          </a:xfrm>
          <a:prstGeom prst="rect">
            <a:avLst/>
          </a:prstGeom>
        </p:spPr>
        <p:txBody>
          <a:bodyPr vert="horz" lIns="0" tIns="121900" rIns="0" bIns="12190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75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cons Slide Exampl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" y="3558651"/>
            <a:ext cx="24387175" cy="56936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 userDrawn="1"/>
        </p:nvSpPr>
        <p:spPr>
          <a:xfrm>
            <a:off x="6198458" y="4439689"/>
            <a:ext cx="1462989" cy="146241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7" name="Oval 26"/>
          <p:cNvSpPr/>
          <p:nvPr userDrawn="1"/>
        </p:nvSpPr>
        <p:spPr>
          <a:xfrm>
            <a:off x="11721197" y="4439689"/>
            <a:ext cx="1462989" cy="146241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 userDrawn="1"/>
        </p:nvSpPr>
        <p:spPr>
          <a:xfrm>
            <a:off x="17245911" y="4439689"/>
            <a:ext cx="1462989" cy="146241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987551" y="4593641"/>
            <a:ext cx="1945512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4926085" y="5920645"/>
            <a:ext cx="4082613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4926085" y="6650464"/>
            <a:ext cx="4082613" cy="13934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1490202" y="4593641"/>
            <a:ext cx="1945512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10467235" y="5920645"/>
            <a:ext cx="4082613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10467235" y="6650464"/>
            <a:ext cx="4082613" cy="13934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7036968" y="4593641"/>
            <a:ext cx="1945512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15937003" y="5920645"/>
            <a:ext cx="4082613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5937003" y="6650464"/>
            <a:ext cx="4082613" cy="13934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49436" y="10212804"/>
            <a:ext cx="17315167" cy="20939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abo </a:t>
            </a:r>
            <a:r>
              <a:rPr lang="en-US" dirty="0" err="1" smtClean="0"/>
              <a:t>zacomic</a:t>
            </a:r>
            <a:r>
              <a:rPr lang="en-US" dirty="0" smtClean="0"/>
              <a:t> quam.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2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bar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1" y="4695497"/>
            <a:ext cx="24387175" cy="5693686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1536915" y="2963543"/>
            <a:ext cx="6644281" cy="74256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49436" y="10886344"/>
            <a:ext cx="17315167" cy="20939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="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abo </a:t>
            </a:r>
            <a:r>
              <a:rPr lang="en-US" dirty="0" err="1" smtClean="0"/>
              <a:t>zacomic</a:t>
            </a:r>
            <a:r>
              <a:rPr lang="en-US" dirty="0" smtClean="0"/>
              <a:t> quam. 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8566963" y="5778893"/>
            <a:ext cx="14401875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8566979" y="6363213"/>
            <a:ext cx="14403676" cy="310779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9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bar 2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1" y="3098251"/>
            <a:ext cx="24387175" cy="74256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" y="3098251"/>
            <a:ext cx="8181193" cy="74256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047363" y="5240069"/>
            <a:ext cx="13921475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047439" y="5824388"/>
            <a:ext cx="13923216" cy="206556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9151676" y="846702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11387750" y="846702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3496773" y="846702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15731198" y="846702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17689649" y="846702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11194249"/>
            <a:ext cx="21433739" cy="127572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="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abo </a:t>
            </a:r>
            <a:r>
              <a:rPr lang="en-US" dirty="0" err="1" smtClean="0"/>
              <a:t>zacomic</a:t>
            </a:r>
            <a:r>
              <a:rPr lang="en-US" dirty="0" smtClean="0"/>
              <a:t> quam.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32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bar 3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1" y="3098251"/>
            <a:ext cx="24387175" cy="7425642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" y="3098251"/>
            <a:ext cx="8181193" cy="74256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8777871" y="4893677"/>
            <a:ext cx="6872278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8777944" y="5477997"/>
            <a:ext cx="6872204" cy="22195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9336105" y="806080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9440419" y="827458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572179" y="806080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11676492" y="827458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13681202" y="806080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3785516" y="827458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11194249"/>
            <a:ext cx="21433739" cy="127572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="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abo </a:t>
            </a:r>
            <a:r>
              <a:rPr lang="en-US" dirty="0" err="1" smtClean="0"/>
              <a:t>zacomic</a:t>
            </a:r>
            <a:r>
              <a:rPr lang="en-US" dirty="0" smtClean="0"/>
              <a:t> quam. </a:t>
            </a:r>
            <a:endParaRPr lang="en-US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16205983" y="3098251"/>
            <a:ext cx="8181193" cy="74256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96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ic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915" y="181318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Iconic</a:t>
            </a:r>
            <a:r>
              <a:rPr lang="es-ES_tradnl" dirty="0" smtClean="0"/>
              <a:t> </a:t>
            </a:r>
            <a:r>
              <a:rPr lang="es-ES_tradnl" dirty="0" err="1" smtClean="0"/>
              <a:t>List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15" y="278775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3270652" y="3996261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0652" y="4726081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14949119" y="3996261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4949119" y="4726081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3270652" y="6976531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270652" y="7706349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14949119" y="6976531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4949119" y="7706349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3248073" y="9934219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3248073" y="10664037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14949119" y="9934219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14949119" y="10664037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6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ic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915" y="181318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Numeric</a:t>
            </a:r>
            <a:r>
              <a:rPr lang="es-ES_tradnl" dirty="0" smtClean="0"/>
              <a:t> </a:t>
            </a:r>
            <a:r>
              <a:rPr lang="es-ES_tradnl" dirty="0" err="1" smtClean="0"/>
              <a:t>List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r>
              <a:rPr lang="es-ES_tradnl" dirty="0" smtClean="0"/>
              <a:t> 1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15" y="278775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1663798" y="4029974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400" b="0">
                <a:solidFill>
                  <a:schemeClr val="accent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01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3270652" y="3996261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0652" y="4726081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3342265" y="4029974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400" b="0">
                <a:solidFill>
                  <a:schemeClr val="accent2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02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14949119" y="3996261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4949119" y="4726081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663798" y="7010240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4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03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3270652" y="6976531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270652" y="7706349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3342265" y="7010240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400" b="0">
                <a:solidFill>
                  <a:schemeClr val="accent4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04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14949119" y="6976531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4949119" y="7706349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1641217" y="996792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400" b="0">
                <a:solidFill>
                  <a:schemeClr val="accent5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05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3248073" y="9934219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3248073" y="10664037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13342265" y="996792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400" b="0">
                <a:solidFill>
                  <a:schemeClr val="accent6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smtClean="0"/>
              <a:t>06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14949119" y="9934219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14949119" y="10664037"/>
            <a:ext cx="8019708" cy="164083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 </a:t>
            </a:r>
            <a:r>
              <a:rPr lang="en-US" dirty="0" err="1" smtClean="0"/>
              <a:t>pell</a:t>
            </a:r>
            <a:r>
              <a:rPr lang="en-US" dirty="0" smtClean="0"/>
              <a:t> en </a:t>
            </a:r>
            <a:r>
              <a:rPr lang="en-US" dirty="0" err="1" smtClean="0"/>
              <a:t>tesque</a:t>
            </a:r>
            <a:r>
              <a:rPr lang="en-US" dirty="0" smtClean="0"/>
              <a:t> aliquam. Fusce venenatis.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22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ic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915" y="181318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Numeric</a:t>
            </a:r>
            <a:r>
              <a:rPr lang="es-ES_tradnl" dirty="0" smtClean="0"/>
              <a:t> </a:t>
            </a:r>
            <a:r>
              <a:rPr lang="es-ES_tradnl" dirty="0" err="1" smtClean="0"/>
              <a:t>List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r>
              <a:rPr lang="es-ES_tradnl" dirty="0" smtClean="0"/>
              <a:t> 2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15" y="278775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081756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ircle data sh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 userDrawn="1"/>
        </p:nvSpPr>
        <p:spPr>
          <a:xfrm>
            <a:off x="1" y="-1"/>
            <a:ext cx="24387175" cy="69662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/>
          </a:p>
        </p:txBody>
      </p:sp>
      <p:sp>
        <p:nvSpPr>
          <p:cNvPr id="6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915" y="181318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Numeric</a:t>
            </a:r>
            <a:r>
              <a:rPr lang="es-ES_tradnl" dirty="0" smtClean="0"/>
              <a:t> </a:t>
            </a:r>
            <a:r>
              <a:rPr lang="es-ES_tradnl" dirty="0" err="1" smtClean="0"/>
              <a:t>List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r>
              <a:rPr lang="es-ES_tradnl" dirty="0" smtClean="0"/>
              <a:t> 2</a:t>
            </a:r>
          </a:p>
        </p:txBody>
      </p:sp>
      <p:sp>
        <p:nvSpPr>
          <p:cNvPr id="69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15" y="278775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70" name="Rounded Rectangle 69"/>
          <p:cNvSpPr/>
          <p:nvPr userDrawn="1"/>
        </p:nvSpPr>
        <p:spPr>
          <a:xfrm>
            <a:off x="1597983" y="4067887"/>
            <a:ext cx="5670201" cy="56694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1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781285" y="497444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7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2231160" y="5899561"/>
            <a:ext cx="4390797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231160" y="6629380"/>
            <a:ext cx="4390797" cy="19148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</a:t>
            </a:r>
            <a:r>
              <a:rPr lang="en-US" dirty="0" err="1" smtClean="0"/>
              <a:t>pulvinar</a:t>
            </a:r>
            <a:r>
              <a:rPr lang="en-US" dirty="0" smtClean="0"/>
              <a:t> quam.</a:t>
            </a:r>
            <a:endParaRPr lang="en-US" dirty="0"/>
          </a:p>
        </p:txBody>
      </p:sp>
      <p:sp>
        <p:nvSpPr>
          <p:cNvPr id="74" name="Rounded Rectangle 73"/>
          <p:cNvSpPr/>
          <p:nvPr userDrawn="1"/>
        </p:nvSpPr>
        <p:spPr>
          <a:xfrm>
            <a:off x="6795447" y="4067887"/>
            <a:ext cx="5670201" cy="56694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5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8978749" y="497444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76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7428624" y="5899561"/>
            <a:ext cx="4390797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77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7428624" y="6629380"/>
            <a:ext cx="4390797" cy="19148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</a:t>
            </a:r>
            <a:r>
              <a:rPr lang="en-US" dirty="0" err="1" smtClean="0"/>
              <a:t>pulvinar</a:t>
            </a:r>
            <a:r>
              <a:rPr lang="en-US" dirty="0" smtClean="0"/>
              <a:t> quam.</a:t>
            </a:r>
            <a:endParaRPr lang="en-US" dirty="0"/>
          </a:p>
        </p:txBody>
      </p:sp>
      <p:sp>
        <p:nvSpPr>
          <p:cNvPr id="78" name="Rounded Rectangle 77"/>
          <p:cNvSpPr/>
          <p:nvPr userDrawn="1"/>
        </p:nvSpPr>
        <p:spPr>
          <a:xfrm>
            <a:off x="12069913" y="4067887"/>
            <a:ext cx="5670201" cy="56694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9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4253215" y="497444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80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12703090" y="5899561"/>
            <a:ext cx="4390797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12703090" y="6629380"/>
            <a:ext cx="4390797" cy="19148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</a:t>
            </a:r>
            <a:r>
              <a:rPr lang="en-US" dirty="0" err="1" smtClean="0"/>
              <a:t>pulvinar</a:t>
            </a:r>
            <a:r>
              <a:rPr lang="en-US" dirty="0" smtClean="0"/>
              <a:t> quam.</a:t>
            </a:r>
            <a:endParaRPr lang="en-US" dirty="0"/>
          </a:p>
        </p:txBody>
      </p:sp>
      <p:sp>
        <p:nvSpPr>
          <p:cNvPr id="82" name="Rounded Rectangle 81"/>
          <p:cNvSpPr/>
          <p:nvPr userDrawn="1"/>
        </p:nvSpPr>
        <p:spPr>
          <a:xfrm>
            <a:off x="17286382" y="4067887"/>
            <a:ext cx="5670201" cy="5669462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83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9469682" y="497444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84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17919558" y="5899561"/>
            <a:ext cx="4390797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85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7919558" y="6629380"/>
            <a:ext cx="4390797" cy="19148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</a:t>
            </a:r>
            <a:r>
              <a:rPr lang="en-US" dirty="0" err="1" smtClean="0"/>
              <a:t>pulvinar</a:t>
            </a:r>
            <a:r>
              <a:rPr lang="en-US" dirty="0" smtClean="0"/>
              <a:t> quam.</a:t>
            </a:r>
            <a:endParaRPr lang="en-US" dirty="0"/>
          </a:p>
        </p:txBody>
      </p:sp>
      <p:sp>
        <p:nvSpPr>
          <p:cNvPr id="86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4988944" y="10192482"/>
            <a:ext cx="14401875" cy="51750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87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4988944" y="10891001"/>
            <a:ext cx="14401875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88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741348" y="11439943"/>
            <a:ext cx="21297514" cy="156885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2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am me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Three</a:t>
            </a:r>
            <a:r>
              <a:rPr lang="es-ES_tradnl" dirty="0" smtClean="0"/>
              <a:t> </a:t>
            </a:r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slide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9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905" y="3002838"/>
            <a:ext cx="6592157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9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8897514" y="3002838"/>
            <a:ext cx="6592157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98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6376685" y="3002838"/>
            <a:ext cx="6592157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897" y="9187359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05" y="9666273"/>
            <a:ext cx="6592157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 in the Company</a:t>
            </a:r>
            <a:endParaRPr lang="en-US" dirty="0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8897506" y="9187359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marR="0" indent="0" algn="ctr" defTabSz="10388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marL="0" marR="0" lvl="0" indent="0" algn="ctr" defTabSz="10388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97514" y="9666273"/>
            <a:ext cx="6592157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 in the Company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6376677" y="9187359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6376685" y="9666273"/>
            <a:ext cx="6592157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 in the Company</a:t>
            </a:r>
            <a:endParaRPr lang="en-US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1536905" y="10501644"/>
            <a:ext cx="6592157" cy="11937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 in the company.</a:t>
            </a:r>
            <a:endParaRPr lang="en-US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8897514" y="10501644"/>
            <a:ext cx="6592157" cy="11937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 in the company.</a:t>
            </a:r>
            <a:endParaRPr lang="en-US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16376685" y="10501644"/>
            <a:ext cx="6592157" cy="11937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 in the company.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888172" y="1169539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4111136" y="1169539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5334099" y="1169539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10765595" y="1169539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11988558" y="1169539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13211524" y="1169539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17810778" y="1169539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19033742" y="1169539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20256708" y="1169539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80670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am me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Four</a:t>
            </a:r>
            <a:r>
              <a:rPr lang="es-ES_tradnl" dirty="0" smtClean="0"/>
              <a:t> </a:t>
            </a:r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slide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3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906" y="3002838"/>
            <a:ext cx="5305056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39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6911107" y="3002838"/>
            <a:ext cx="5305056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40" name="Picture Placeholder 2"/>
          <p:cNvSpPr>
            <a:spLocks noGrp="1"/>
          </p:cNvSpPr>
          <p:nvPr>
            <p:ph type="pic" sz="quarter" idx="39"/>
          </p:nvPr>
        </p:nvSpPr>
        <p:spPr>
          <a:xfrm>
            <a:off x="12274246" y="3002838"/>
            <a:ext cx="5305056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41" name="Picture Placeholder 2"/>
          <p:cNvSpPr>
            <a:spLocks noGrp="1"/>
          </p:cNvSpPr>
          <p:nvPr>
            <p:ph type="pic" sz="quarter" idx="46"/>
          </p:nvPr>
        </p:nvSpPr>
        <p:spPr>
          <a:xfrm>
            <a:off x="17663771" y="3002838"/>
            <a:ext cx="5305056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42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898" y="9187359"/>
            <a:ext cx="5305060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14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06" y="9666273"/>
            <a:ext cx="5305056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 in the Company</a:t>
            </a:r>
            <a:endParaRPr lang="en-US" dirty="0"/>
          </a:p>
        </p:txBody>
      </p:sp>
      <p:sp>
        <p:nvSpPr>
          <p:cNvPr id="14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1536906" y="10501645"/>
            <a:ext cx="5305056" cy="12840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 in the company.</a:t>
            </a:r>
            <a:endParaRPr lang="en-US" dirty="0"/>
          </a:p>
        </p:txBody>
      </p:sp>
      <p:sp>
        <p:nvSpPr>
          <p:cNvPr id="14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6911103" y="9187359"/>
            <a:ext cx="5305060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146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911107" y="9666273"/>
            <a:ext cx="5305056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 in the Company</a:t>
            </a:r>
            <a:endParaRPr lang="en-US" dirty="0"/>
          </a:p>
        </p:txBody>
      </p:sp>
      <p:sp>
        <p:nvSpPr>
          <p:cNvPr id="147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6911107" y="10501645"/>
            <a:ext cx="5305056" cy="12840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 in the company.</a:t>
            </a:r>
            <a:endParaRPr lang="en-US" dirty="0"/>
          </a:p>
        </p:txBody>
      </p:sp>
      <p:sp>
        <p:nvSpPr>
          <p:cNvPr id="148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12274244" y="9187359"/>
            <a:ext cx="5305060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14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12274246" y="9666273"/>
            <a:ext cx="5305056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 in the Company</a:t>
            </a:r>
            <a:endParaRPr lang="en-US" dirty="0"/>
          </a:p>
        </p:txBody>
      </p:sp>
      <p:sp>
        <p:nvSpPr>
          <p:cNvPr id="15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12274246" y="10501645"/>
            <a:ext cx="5305056" cy="12840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 in the company.</a:t>
            </a:r>
            <a:endParaRPr lang="en-US" dirty="0"/>
          </a:p>
        </p:txBody>
      </p:sp>
      <p:sp>
        <p:nvSpPr>
          <p:cNvPr id="151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17663767" y="9187359"/>
            <a:ext cx="5305060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152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17663771" y="9666273"/>
            <a:ext cx="5305056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 in the Company</a:t>
            </a:r>
            <a:endParaRPr lang="en-US" dirty="0"/>
          </a:p>
        </p:txBody>
      </p:sp>
      <p:sp>
        <p:nvSpPr>
          <p:cNvPr id="153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17663771" y="10501645"/>
            <a:ext cx="5305056" cy="12840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 in the company.</a:t>
            </a:r>
            <a:endParaRPr lang="en-US" dirty="0"/>
          </a:p>
        </p:txBody>
      </p:sp>
      <p:sp>
        <p:nvSpPr>
          <p:cNvPr id="154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413957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55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3636922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56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4859886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57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765579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58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8988545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59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10211508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60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13173883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61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14396849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62" name="Text Placeholder 7"/>
          <p:cNvSpPr>
            <a:spLocks noGrp="1"/>
          </p:cNvSpPr>
          <p:nvPr>
            <p:ph type="body" sz="quarter" idx="45" hasCustomPrompt="1"/>
          </p:nvPr>
        </p:nvSpPr>
        <p:spPr>
          <a:xfrm>
            <a:off x="15619813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63" name="Text Placeholder 7"/>
          <p:cNvSpPr>
            <a:spLocks noGrp="1"/>
          </p:cNvSpPr>
          <p:nvPr>
            <p:ph type="body" sz="quarter" idx="50" hasCustomPrompt="1"/>
          </p:nvPr>
        </p:nvSpPr>
        <p:spPr>
          <a:xfrm>
            <a:off x="18585987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64" name="Text Placeholder 7"/>
          <p:cNvSpPr>
            <a:spLocks noGrp="1"/>
          </p:cNvSpPr>
          <p:nvPr>
            <p:ph type="body" sz="quarter" idx="51" hasCustomPrompt="1"/>
          </p:nvPr>
        </p:nvSpPr>
        <p:spPr>
          <a:xfrm>
            <a:off x="19808953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65" name="Text Placeholder 7"/>
          <p:cNvSpPr>
            <a:spLocks noGrp="1"/>
          </p:cNvSpPr>
          <p:nvPr>
            <p:ph type="body" sz="quarter" idx="52" hasCustomPrompt="1"/>
          </p:nvPr>
        </p:nvSpPr>
        <p:spPr>
          <a:xfrm>
            <a:off x="21031916" y="118082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88190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ck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1536914" y="3899790"/>
            <a:ext cx="2731955" cy="1964200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914" y="5995204"/>
            <a:ext cx="7051642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Break </a:t>
            </a:r>
            <a:r>
              <a:rPr lang="es-ES_tradnl" dirty="0" err="1" smtClean="0"/>
              <a:t>Slide</a:t>
            </a:r>
            <a:endParaRPr lang="es-ES_tradnl" dirty="0" smtClean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14" y="6969781"/>
            <a:ext cx="7051642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r>
              <a:rPr lang="es-ES_tradnl" dirty="0" smtClean="0"/>
              <a:t> </a:t>
            </a:r>
            <a:r>
              <a:rPr lang="es-ES_tradnl" dirty="0" err="1" smtClean="0"/>
              <a:t>Here</a:t>
            </a:r>
            <a:endParaRPr lang="es-ES_tradnl" dirty="0" smtClean="0"/>
          </a:p>
        </p:txBody>
      </p:sp>
      <p:sp>
        <p:nvSpPr>
          <p:cNvPr id="7" name="Rectangle 6"/>
          <p:cNvSpPr/>
          <p:nvPr userDrawn="1"/>
        </p:nvSpPr>
        <p:spPr>
          <a:xfrm rot="18083416">
            <a:off x="10343583" y="5545486"/>
            <a:ext cx="18239862" cy="2656972"/>
          </a:xfrm>
          <a:custGeom>
            <a:avLst/>
            <a:gdLst>
              <a:gd name="connsiteX0" fmla="*/ 0 w 20143506"/>
              <a:gd name="connsiteY0" fmla="*/ 0 h 2641600"/>
              <a:gd name="connsiteX1" fmla="*/ 20143506 w 20143506"/>
              <a:gd name="connsiteY1" fmla="*/ 0 h 2641600"/>
              <a:gd name="connsiteX2" fmla="*/ 20143506 w 20143506"/>
              <a:gd name="connsiteY2" fmla="*/ 2641600 h 2641600"/>
              <a:gd name="connsiteX3" fmla="*/ 0 w 20143506"/>
              <a:gd name="connsiteY3" fmla="*/ 2641600 h 2641600"/>
              <a:gd name="connsiteX4" fmla="*/ 0 w 20143506"/>
              <a:gd name="connsiteY4" fmla="*/ 0 h 2641600"/>
              <a:gd name="connsiteX0" fmla="*/ 0 w 20143506"/>
              <a:gd name="connsiteY0" fmla="*/ 0 h 2641600"/>
              <a:gd name="connsiteX1" fmla="*/ 20143506 w 20143506"/>
              <a:gd name="connsiteY1" fmla="*/ 0 h 2641600"/>
              <a:gd name="connsiteX2" fmla="*/ 20143506 w 20143506"/>
              <a:gd name="connsiteY2" fmla="*/ 2641600 h 2641600"/>
              <a:gd name="connsiteX3" fmla="*/ 1572528 w 20143506"/>
              <a:gd name="connsiteY3" fmla="*/ 2634250 h 2641600"/>
              <a:gd name="connsiteX4" fmla="*/ 0 w 20143506"/>
              <a:gd name="connsiteY4" fmla="*/ 0 h 2641600"/>
              <a:gd name="connsiteX0" fmla="*/ 0 w 20143506"/>
              <a:gd name="connsiteY0" fmla="*/ 13230 h 2654830"/>
              <a:gd name="connsiteX1" fmla="*/ 16654103 w 20143506"/>
              <a:gd name="connsiteY1" fmla="*/ 0 h 2654830"/>
              <a:gd name="connsiteX2" fmla="*/ 20143506 w 20143506"/>
              <a:gd name="connsiteY2" fmla="*/ 2654830 h 2654830"/>
              <a:gd name="connsiteX3" fmla="*/ 1572528 w 20143506"/>
              <a:gd name="connsiteY3" fmla="*/ 2647480 h 2654830"/>
              <a:gd name="connsiteX4" fmla="*/ 0 w 20143506"/>
              <a:gd name="connsiteY4" fmla="*/ 13230 h 2654830"/>
              <a:gd name="connsiteX0" fmla="*/ 0 w 18239862"/>
              <a:gd name="connsiteY0" fmla="*/ 13230 h 2655933"/>
              <a:gd name="connsiteX1" fmla="*/ 16654103 w 18239862"/>
              <a:gd name="connsiteY1" fmla="*/ 0 h 2655933"/>
              <a:gd name="connsiteX2" fmla="*/ 18239862 w 18239862"/>
              <a:gd name="connsiteY2" fmla="*/ 2655933 h 2655933"/>
              <a:gd name="connsiteX3" fmla="*/ 1572528 w 18239862"/>
              <a:gd name="connsiteY3" fmla="*/ 2647480 h 2655933"/>
              <a:gd name="connsiteX4" fmla="*/ 0 w 18239862"/>
              <a:gd name="connsiteY4" fmla="*/ 13230 h 265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39862" h="2655933">
                <a:moveTo>
                  <a:pt x="0" y="13230"/>
                </a:moveTo>
                <a:lnTo>
                  <a:pt x="16654103" y="0"/>
                </a:lnTo>
                <a:lnTo>
                  <a:pt x="18239862" y="2655933"/>
                </a:lnTo>
                <a:lnTo>
                  <a:pt x="1572528" y="2647480"/>
                </a:lnTo>
                <a:lnTo>
                  <a:pt x="0" y="132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8" name="Rectangle 6"/>
          <p:cNvSpPr/>
          <p:nvPr userDrawn="1"/>
        </p:nvSpPr>
        <p:spPr>
          <a:xfrm rot="18083416">
            <a:off x="13306597" y="6362287"/>
            <a:ext cx="17375138" cy="1255518"/>
          </a:xfrm>
          <a:custGeom>
            <a:avLst/>
            <a:gdLst>
              <a:gd name="connsiteX0" fmla="*/ 0 w 20143506"/>
              <a:gd name="connsiteY0" fmla="*/ 0 h 2641600"/>
              <a:gd name="connsiteX1" fmla="*/ 20143506 w 20143506"/>
              <a:gd name="connsiteY1" fmla="*/ 0 h 2641600"/>
              <a:gd name="connsiteX2" fmla="*/ 20143506 w 20143506"/>
              <a:gd name="connsiteY2" fmla="*/ 2641600 h 2641600"/>
              <a:gd name="connsiteX3" fmla="*/ 0 w 20143506"/>
              <a:gd name="connsiteY3" fmla="*/ 2641600 h 2641600"/>
              <a:gd name="connsiteX4" fmla="*/ 0 w 20143506"/>
              <a:gd name="connsiteY4" fmla="*/ 0 h 2641600"/>
              <a:gd name="connsiteX0" fmla="*/ 0 w 20143506"/>
              <a:gd name="connsiteY0" fmla="*/ 0 h 2641600"/>
              <a:gd name="connsiteX1" fmla="*/ 20143506 w 20143506"/>
              <a:gd name="connsiteY1" fmla="*/ 0 h 2641600"/>
              <a:gd name="connsiteX2" fmla="*/ 20143506 w 20143506"/>
              <a:gd name="connsiteY2" fmla="*/ 2641600 h 2641600"/>
              <a:gd name="connsiteX3" fmla="*/ 1572528 w 20143506"/>
              <a:gd name="connsiteY3" fmla="*/ 2634250 h 2641600"/>
              <a:gd name="connsiteX4" fmla="*/ 0 w 20143506"/>
              <a:gd name="connsiteY4" fmla="*/ 0 h 2641600"/>
              <a:gd name="connsiteX0" fmla="*/ 0 w 20143506"/>
              <a:gd name="connsiteY0" fmla="*/ 13230 h 2654830"/>
              <a:gd name="connsiteX1" fmla="*/ 16654103 w 20143506"/>
              <a:gd name="connsiteY1" fmla="*/ 0 h 2654830"/>
              <a:gd name="connsiteX2" fmla="*/ 20143506 w 20143506"/>
              <a:gd name="connsiteY2" fmla="*/ 2654830 h 2654830"/>
              <a:gd name="connsiteX3" fmla="*/ 1572528 w 20143506"/>
              <a:gd name="connsiteY3" fmla="*/ 2647480 h 2654830"/>
              <a:gd name="connsiteX4" fmla="*/ 0 w 20143506"/>
              <a:gd name="connsiteY4" fmla="*/ 13230 h 2654830"/>
              <a:gd name="connsiteX0" fmla="*/ 0 w 18239862"/>
              <a:gd name="connsiteY0" fmla="*/ 13230 h 2655933"/>
              <a:gd name="connsiteX1" fmla="*/ 16654103 w 18239862"/>
              <a:gd name="connsiteY1" fmla="*/ 0 h 2655933"/>
              <a:gd name="connsiteX2" fmla="*/ 18239862 w 18239862"/>
              <a:gd name="connsiteY2" fmla="*/ 2655933 h 2655933"/>
              <a:gd name="connsiteX3" fmla="*/ 1572528 w 18239862"/>
              <a:gd name="connsiteY3" fmla="*/ 2647480 h 2655933"/>
              <a:gd name="connsiteX4" fmla="*/ 0 w 18239862"/>
              <a:gd name="connsiteY4" fmla="*/ 13230 h 2655933"/>
              <a:gd name="connsiteX0" fmla="*/ 0 w 17375137"/>
              <a:gd name="connsiteY0" fmla="*/ 13230 h 2647480"/>
              <a:gd name="connsiteX1" fmla="*/ 16654103 w 17375137"/>
              <a:gd name="connsiteY1" fmla="*/ 0 h 2647480"/>
              <a:gd name="connsiteX2" fmla="*/ 17375137 w 17375137"/>
              <a:gd name="connsiteY2" fmla="*/ 1189979 h 2647480"/>
              <a:gd name="connsiteX3" fmla="*/ 1572528 w 17375137"/>
              <a:gd name="connsiteY3" fmla="*/ 2647480 h 2647480"/>
              <a:gd name="connsiteX4" fmla="*/ 0 w 17375137"/>
              <a:gd name="connsiteY4" fmla="*/ 13230 h 2647480"/>
              <a:gd name="connsiteX0" fmla="*/ 0 w 17375137"/>
              <a:gd name="connsiteY0" fmla="*/ 13230 h 1255027"/>
              <a:gd name="connsiteX1" fmla="*/ 16654103 w 17375137"/>
              <a:gd name="connsiteY1" fmla="*/ 0 h 1255027"/>
              <a:gd name="connsiteX2" fmla="*/ 17375137 w 17375137"/>
              <a:gd name="connsiteY2" fmla="*/ 1189979 h 1255027"/>
              <a:gd name="connsiteX3" fmla="*/ 782405 w 17375137"/>
              <a:gd name="connsiteY3" fmla="*/ 1255027 h 1255027"/>
              <a:gd name="connsiteX4" fmla="*/ 0 w 17375137"/>
              <a:gd name="connsiteY4" fmla="*/ 13230 h 125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5137" h="1255027">
                <a:moveTo>
                  <a:pt x="0" y="13230"/>
                </a:moveTo>
                <a:lnTo>
                  <a:pt x="16654103" y="0"/>
                </a:lnTo>
                <a:lnTo>
                  <a:pt x="17375137" y="1189979"/>
                </a:lnTo>
                <a:lnTo>
                  <a:pt x="782405" y="1255027"/>
                </a:lnTo>
                <a:lnTo>
                  <a:pt x="0" y="132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4" y="7511358"/>
            <a:ext cx="12794285" cy="2216844"/>
          </a:xfrm>
          <a:prstGeom prst="rect">
            <a:avLst/>
          </a:prstGeom>
        </p:spPr>
        <p:txBody>
          <a:bodyPr vert="horz" lIns="0" tIns="121900" rIns="0" bIns="12190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71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team me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Five</a:t>
            </a:r>
            <a:r>
              <a:rPr lang="es-ES_tradnl" dirty="0" smtClean="0"/>
              <a:t> </a:t>
            </a:r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slide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6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906" y="3002838"/>
            <a:ext cx="4111906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66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5827240" y="3002838"/>
            <a:ext cx="4111906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67" name="Picture Placeholder 2"/>
          <p:cNvSpPr>
            <a:spLocks noGrp="1"/>
          </p:cNvSpPr>
          <p:nvPr>
            <p:ph type="pic" sz="quarter" idx="39"/>
          </p:nvPr>
        </p:nvSpPr>
        <p:spPr>
          <a:xfrm>
            <a:off x="10140158" y="3002838"/>
            <a:ext cx="4111906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68" name="Picture Placeholder 2"/>
          <p:cNvSpPr>
            <a:spLocks noGrp="1"/>
          </p:cNvSpPr>
          <p:nvPr>
            <p:ph type="pic" sz="quarter" idx="46"/>
          </p:nvPr>
        </p:nvSpPr>
        <p:spPr>
          <a:xfrm>
            <a:off x="14498237" y="3002838"/>
            <a:ext cx="4111906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69" name="Picture Placeholder 2"/>
          <p:cNvSpPr>
            <a:spLocks noGrp="1"/>
          </p:cNvSpPr>
          <p:nvPr>
            <p:ph type="pic" sz="quarter" idx="53"/>
          </p:nvPr>
        </p:nvSpPr>
        <p:spPr>
          <a:xfrm>
            <a:off x="18853330" y="3002838"/>
            <a:ext cx="4111906" cy="593796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7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906" y="9187359"/>
            <a:ext cx="4111910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06" y="9666273"/>
            <a:ext cx="4111906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</a:t>
            </a:r>
            <a:endParaRPr lang="en-US" dirty="0"/>
          </a:p>
        </p:txBody>
      </p:sp>
      <p:sp>
        <p:nvSpPr>
          <p:cNvPr id="172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1536906" y="10501645"/>
            <a:ext cx="4111906" cy="12840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</a:t>
            </a:r>
            <a:endParaRPr lang="en-US" dirty="0"/>
          </a:p>
        </p:txBody>
      </p:sp>
      <p:sp>
        <p:nvSpPr>
          <p:cNvPr id="173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5827240" y="9187359"/>
            <a:ext cx="4111910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827240" y="9666273"/>
            <a:ext cx="4111906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</a:t>
            </a:r>
            <a:endParaRPr lang="en-US" dirty="0"/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827240" y="10501645"/>
            <a:ext cx="4111906" cy="12840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</a:t>
            </a:r>
            <a:endParaRPr lang="en-US" dirty="0"/>
          </a:p>
        </p:txBody>
      </p:sp>
      <p:sp>
        <p:nvSpPr>
          <p:cNvPr id="176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10140156" y="9187359"/>
            <a:ext cx="4111910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177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10140158" y="9666273"/>
            <a:ext cx="4111906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</a:t>
            </a:r>
            <a:endParaRPr lang="en-US" dirty="0"/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10140158" y="10501645"/>
            <a:ext cx="4111906" cy="12840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</a:t>
            </a:r>
            <a:endParaRPr lang="en-US" dirty="0"/>
          </a:p>
        </p:txBody>
      </p:sp>
      <p:sp>
        <p:nvSpPr>
          <p:cNvPr id="179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14498237" y="9187359"/>
            <a:ext cx="4111910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14498237" y="9666273"/>
            <a:ext cx="4111906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</a:t>
            </a:r>
            <a:endParaRPr lang="en-US" dirty="0"/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14498237" y="10501645"/>
            <a:ext cx="4111906" cy="12840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</a:t>
            </a:r>
            <a:endParaRPr lang="en-US" dirty="0"/>
          </a:p>
        </p:txBody>
      </p:sp>
      <p:sp>
        <p:nvSpPr>
          <p:cNvPr id="182" name="Text Placeholder 7"/>
          <p:cNvSpPr>
            <a:spLocks noGrp="1"/>
          </p:cNvSpPr>
          <p:nvPr>
            <p:ph type="body" sz="quarter" idx="54" hasCustomPrompt="1"/>
          </p:nvPr>
        </p:nvSpPr>
        <p:spPr>
          <a:xfrm>
            <a:off x="18853328" y="9187359"/>
            <a:ext cx="4111910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18853330" y="9666273"/>
            <a:ext cx="4111906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Member Position</a:t>
            </a:r>
            <a:endParaRPr lang="en-US" dirty="0"/>
          </a:p>
        </p:txBody>
      </p:sp>
      <p:sp>
        <p:nvSpPr>
          <p:cNvPr id="18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18853330" y="10501645"/>
            <a:ext cx="4111906" cy="12840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A short description or history about this team member</a:t>
            </a:r>
            <a:endParaRPr lang="en-US" dirty="0"/>
          </a:p>
        </p:txBody>
      </p:sp>
      <p:sp>
        <p:nvSpPr>
          <p:cNvPr id="185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1826841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86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3049806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87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4272770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8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6117176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8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340140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9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8563106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91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10430091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92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11653057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93" name="Text Placeholder 7"/>
          <p:cNvSpPr>
            <a:spLocks noGrp="1"/>
          </p:cNvSpPr>
          <p:nvPr>
            <p:ph type="body" sz="quarter" idx="45" hasCustomPrompt="1"/>
          </p:nvPr>
        </p:nvSpPr>
        <p:spPr>
          <a:xfrm>
            <a:off x="12876020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94" name="Text Placeholder 7"/>
          <p:cNvSpPr>
            <a:spLocks noGrp="1"/>
          </p:cNvSpPr>
          <p:nvPr>
            <p:ph type="body" sz="quarter" idx="50" hasCustomPrompt="1"/>
          </p:nvPr>
        </p:nvSpPr>
        <p:spPr>
          <a:xfrm>
            <a:off x="14788171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95" name="Text Placeholder 7"/>
          <p:cNvSpPr>
            <a:spLocks noGrp="1"/>
          </p:cNvSpPr>
          <p:nvPr>
            <p:ph type="body" sz="quarter" idx="51" hasCustomPrompt="1"/>
          </p:nvPr>
        </p:nvSpPr>
        <p:spPr>
          <a:xfrm>
            <a:off x="16011137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96" name="Text Placeholder 7"/>
          <p:cNvSpPr>
            <a:spLocks noGrp="1"/>
          </p:cNvSpPr>
          <p:nvPr>
            <p:ph type="body" sz="quarter" idx="52" hasCustomPrompt="1"/>
          </p:nvPr>
        </p:nvSpPr>
        <p:spPr>
          <a:xfrm>
            <a:off x="17234100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97" name="Text Placeholder 7"/>
          <p:cNvSpPr>
            <a:spLocks noGrp="1"/>
          </p:cNvSpPr>
          <p:nvPr>
            <p:ph type="body" sz="quarter" idx="57" hasCustomPrompt="1"/>
          </p:nvPr>
        </p:nvSpPr>
        <p:spPr>
          <a:xfrm>
            <a:off x="19143264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98" name="Text Placeholder 7"/>
          <p:cNvSpPr>
            <a:spLocks noGrp="1"/>
          </p:cNvSpPr>
          <p:nvPr>
            <p:ph type="body" sz="quarter" idx="58" hasCustomPrompt="1"/>
          </p:nvPr>
        </p:nvSpPr>
        <p:spPr>
          <a:xfrm>
            <a:off x="20366228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99" name="Text Placeholder 7"/>
          <p:cNvSpPr>
            <a:spLocks noGrp="1"/>
          </p:cNvSpPr>
          <p:nvPr>
            <p:ph type="body" sz="quarter" idx="59" hasCustomPrompt="1"/>
          </p:nvPr>
        </p:nvSpPr>
        <p:spPr>
          <a:xfrm>
            <a:off x="21589193" y="11808292"/>
            <a:ext cx="1014742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464475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team me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915" y="181318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Six</a:t>
            </a:r>
            <a:r>
              <a:rPr lang="es-ES_tradnl" dirty="0" smtClean="0"/>
              <a:t> </a:t>
            </a:r>
            <a:r>
              <a:rPr lang="es-ES_tradnl" dirty="0" err="1" smtClean="0"/>
              <a:t>team</a:t>
            </a:r>
            <a:r>
              <a:rPr lang="es-ES_tradnl" dirty="0" smtClean="0"/>
              <a:t> </a:t>
            </a:r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slide</a:t>
            </a:r>
            <a:endParaRPr lang="es-ES_tradnl" dirty="0" smtClean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15" y="278775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10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3925519" y="3996261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2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925519" y="4726080"/>
            <a:ext cx="8019708" cy="96352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</a:t>
            </a:r>
            <a:r>
              <a:rPr lang="en-US" dirty="0" err="1" smtClean="0"/>
              <a:t>pulvinar</a:t>
            </a:r>
            <a:r>
              <a:rPr lang="en-US" dirty="0" smtClean="0"/>
              <a:t> quam.</a:t>
            </a:r>
            <a:endParaRPr lang="en-US" dirty="0"/>
          </a:p>
        </p:txBody>
      </p:sp>
      <p:sp>
        <p:nvSpPr>
          <p:cNvPr id="212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925517" y="5689697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13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5148481" y="5689697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14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6371446" y="5689697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15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14949119" y="3996261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4949119" y="4726080"/>
            <a:ext cx="8019708" cy="96352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</a:t>
            </a:r>
            <a:r>
              <a:rPr lang="en-US" dirty="0" err="1" smtClean="0"/>
              <a:t>pulvinar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1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14949117" y="5689697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1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16172082" y="5689697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1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17395046" y="5689697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20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3925519" y="6750753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925519" y="7480568"/>
            <a:ext cx="8019708" cy="96352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</a:t>
            </a:r>
            <a:r>
              <a:rPr lang="en-US" dirty="0" err="1" smtClean="0"/>
              <a:t>pulvinar</a:t>
            </a:r>
            <a:r>
              <a:rPr lang="en-US" dirty="0" smtClean="0"/>
              <a:t> quam.</a:t>
            </a:r>
            <a:endParaRPr lang="en-US" dirty="0"/>
          </a:p>
        </p:txBody>
      </p:sp>
      <p:sp>
        <p:nvSpPr>
          <p:cNvPr id="222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925517" y="844408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23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5148481" y="844408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24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6371446" y="844408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25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4949119" y="6750753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14949119" y="7480568"/>
            <a:ext cx="8019708" cy="96352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pulvinar quam vitae.</a:t>
            </a:r>
            <a:endParaRPr lang="en-US" dirty="0"/>
          </a:p>
        </p:txBody>
      </p:sp>
      <p:sp>
        <p:nvSpPr>
          <p:cNvPr id="227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14949117" y="844408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28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16172082" y="844408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29" name="Text Placeholder 7"/>
          <p:cNvSpPr>
            <a:spLocks noGrp="1"/>
          </p:cNvSpPr>
          <p:nvPr>
            <p:ph type="body" sz="quarter" idx="43" hasCustomPrompt="1"/>
          </p:nvPr>
        </p:nvSpPr>
        <p:spPr>
          <a:xfrm>
            <a:off x="17395046" y="844408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3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925519" y="9572977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3925519" y="10302792"/>
            <a:ext cx="8019708" cy="96352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</a:t>
            </a:r>
            <a:r>
              <a:rPr lang="en-US" dirty="0" err="1" smtClean="0"/>
              <a:t>pulvinar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32" name="Text Placeholder 7"/>
          <p:cNvSpPr>
            <a:spLocks noGrp="1"/>
          </p:cNvSpPr>
          <p:nvPr>
            <p:ph type="body" sz="quarter" idx="44" hasCustomPrompt="1"/>
          </p:nvPr>
        </p:nvSpPr>
        <p:spPr>
          <a:xfrm>
            <a:off x="3925517" y="1126640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33" name="Text Placeholder 7"/>
          <p:cNvSpPr>
            <a:spLocks noGrp="1"/>
          </p:cNvSpPr>
          <p:nvPr>
            <p:ph type="body" sz="quarter" idx="45" hasCustomPrompt="1"/>
          </p:nvPr>
        </p:nvSpPr>
        <p:spPr>
          <a:xfrm>
            <a:off x="5148481" y="1126640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34" name="Text Placeholder 7"/>
          <p:cNvSpPr>
            <a:spLocks noGrp="1"/>
          </p:cNvSpPr>
          <p:nvPr>
            <p:ph type="body" sz="quarter" idx="46" hasCustomPrompt="1"/>
          </p:nvPr>
        </p:nvSpPr>
        <p:spPr>
          <a:xfrm>
            <a:off x="6371446" y="1126640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35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14949119" y="9572977"/>
            <a:ext cx="8019708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marR="0" indent="0" algn="l" defTabSz="10388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marL="0" marR="0" lvl="0" indent="0" algn="l" defTabSz="10388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err="1" smtClean="0"/>
              <a:t>Member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endParaRPr lang="es-ES_tradnl" dirty="0" smtClean="0"/>
          </a:p>
          <a:p>
            <a:pPr lvl="0"/>
            <a:endParaRPr lang="es-ES_tradnl" dirty="0" smtClean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4949119" y="10302792"/>
            <a:ext cx="8019708" cy="96352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In </a:t>
            </a:r>
            <a:r>
              <a:rPr lang="en-US" dirty="0" err="1" smtClean="0"/>
              <a:t>pulvinar</a:t>
            </a:r>
            <a:r>
              <a:rPr lang="en-US" dirty="0" smtClean="0"/>
              <a:t> quam.</a:t>
            </a:r>
            <a:endParaRPr lang="en-US" dirty="0"/>
          </a:p>
        </p:txBody>
      </p:sp>
      <p:sp>
        <p:nvSpPr>
          <p:cNvPr id="237" name="Text Placeholder 7"/>
          <p:cNvSpPr>
            <a:spLocks noGrp="1"/>
          </p:cNvSpPr>
          <p:nvPr>
            <p:ph type="body" sz="quarter" idx="47" hasCustomPrompt="1"/>
          </p:nvPr>
        </p:nvSpPr>
        <p:spPr>
          <a:xfrm>
            <a:off x="14949117" y="1126640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38" name="Text Placeholder 7"/>
          <p:cNvSpPr>
            <a:spLocks noGrp="1"/>
          </p:cNvSpPr>
          <p:nvPr>
            <p:ph type="body" sz="quarter" idx="48" hasCustomPrompt="1"/>
          </p:nvPr>
        </p:nvSpPr>
        <p:spPr>
          <a:xfrm>
            <a:off x="16172082" y="1126640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39" name="Text Placeholder 7"/>
          <p:cNvSpPr>
            <a:spLocks noGrp="1"/>
          </p:cNvSpPr>
          <p:nvPr>
            <p:ph type="body" sz="quarter" idx="49" hasCustomPrompt="1"/>
          </p:nvPr>
        </p:nvSpPr>
        <p:spPr>
          <a:xfrm>
            <a:off x="17395046" y="11266409"/>
            <a:ext cx="1222966" cy="677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accent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909" y="3996257"/>
            <a:ext cx="2076009" cy="237066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41" name="Picture Placeholder 2"/>
          <p:cNvSpPr>
            <a:spLocks noGrp="1"/>
          </p:cNvSpPr>
          <p:nvPr>
            <p:ph type="pic" sz="quarter" idx="50"/>
          </p:nvPr>
        </p:nvSpPr>
        <p:spPr>
          <a:xfrm>
            <a:off x="12578876" y="3996257"/>
            <a:ext cx="2076009" cy="237066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42" name="Picture Placeholder 2"/>
          <p:cNvSpPr>
            <a:spLocks noGrp="1"/>
          </p:cNvSpPr>
          <p:nvPr>
            <p:ph type="pic" sz="quarter" idx="51"/>
          </p:nvPr>
        </p:nvSpPr>
        <p:spPr>
          <a:xfrm>
            <a:off x="1536909" y="6750745"/>
            <a:ext cx="2076009" cy="237066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43" name="Picture Placeholder 2"/>
          <p:cNvSpPr>
            <a:spLocks noGrp="1"/>
          </p:cNvSpPr>
          <p:nvPr>
            <p:ph type="pic" sz="quarter" idx="52"/>
          </p:nvPr>
        </p:nvSpPr>
        <p:spPr>
          <a:xfrm>
            <a:off x="12578876" y="6750745"/>
            <a:ext cx="2076009" cy="237066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44" name="Picture Placeholder 2"/>
          <p:cNvSpPr>
            <a:spLocks noGrp="1"/>
          </p:cNvSpPr>
          <p:nvPr>
            <p:ph type="pic" sz="quarter" idx="53"/>
          </p:nvPr>
        </p:nvSpPr>
        <p:spPr>
          <a:xfrm>
            <a:off x="1536909" y="9572969"/>
            <a:ext cx="2076009" cy="237066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45" name="Picture Placeholder 2"/>
          <p:cNvSpPr>
            <a:spLocks noGrp="1"/>
          </p:cNvSpPr>
          <p:nvPr>
            <p:ph type="pic" sz="quarter" idx="54"/>
          </p:nvPr>
        </p:nvSpPr>
        <p:spPr>
          <a:xfrm>
            <a:off x="12578876" y="9572969"/>
            <a:ext cx="2076009" cy="237066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7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1536907" y="2391836"/>
            <a:ext cx="21431925" cy="993563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  <a:lvl2pPr marL="1038822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2pPr>
            <a:lvl3pPr marL="2077642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3pPr>
            <a:lvl4pPr marL="311646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4pPr>
            <a:lvl5pPr marL="4155282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5pPr>
          </a:lstStyle>
          <a:p>
            <a:pPr lvl="0"/>
            <a:r>
              <a:rPr lang="es-ES_tradnl" dirty="0" smtClean="0"/>
              <a:t>Text </a:t>
            </a:r>
            <a:r>
              <a:rPr lang="es-ES_tradnl" dirty="0" err="1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70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dark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1536907" y="2391836"/>
            <a:ext cx="21431925" cy="993563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  <a:latin typeface="Lato Regular"/>
                <a:cs typeface="Lato Regular"/>
              </a:defRPr>
            </a:lvl1pPr>
            <a:lvl2pPr marL="1038822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2pPr>
            <a:lvl3pPr marL="2077642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3pPr>
            <a:lvl4pPr marL="311646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4pPr>
            <a:lvl5pPr marL="4155282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5pPr>
          </a:lstStyle>
          <a:p>
            <a:pPr lvl="0"/>
            <a:r>
              <a:rPr lang="es-ES_tradnl" dirty="0" smtClean="0"/>
              <a:t>Text </a:t>
            </a:r>
            <a:r>
              <a:rPr lang="es-ES_tradnl" dirty="0" err="1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60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28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Text </a:t>
            </a:r>
            <a:r>
              <a:rPr lang="es-ES_tradnl" dirty="0" err="1" smtClean="0"/>
              <a:t>slide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2483792"/>
            <a:ext cx="21431925" cy="1042878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just">
              <a:lnSpc>
                <a:spcPct val="13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non </a:t>
            </a:r>
            <a:r>
              <a:rPr lang="en-US" dirty="0" err="1" smtClean="0"/>
              <a:t>purus</a:t>
            </a:r>
            <a:r>
              <a:rPr lang="en-US" dirty="0" smtClean="0"/>
              <a:t>. Maecenas </a:t>
            </a:r>
            <a:r>
              <a:rPr lang="en-US" dirty="0" err="1" smtClean="0"/>
              <a:t>ut</a:t>
            </a:r>
            <a:r>
              <a:rPr lang="en-US" dirty="0" smtClean="0"/>
              <a:t> lacus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 et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semper semper.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ligula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semper ex </a:t>
            </a:r>
            <a:r>
              <a:rPr lang="en-US" dirty="0" err="1" smtClean="0"/>
              <a:t>suscipit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dolor ante.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, in </a:t>
            </a:r>
            <a:r>
              <a:rPr lang="en-US" dirty="0" err="1" smtClean="0"/>
              <a:t>ultricies</a:t>
            </a:r>
            <a:r>
              <a:rPr lang="en-US" dirty="0" smtClean="0"/>
              <a:t> diam. </a:t>
            </a:r>
            <a:r>
              <a:rPr lang="en-US" dirty="0" err="1" smtClean="0"/>
              <a:t>Morbi</a:t>
            </a:r>
            <a:r>
              <a:rPr lang="en-US" dirty="0" smtClean="0"/>
              <a:t> </a:t>
            </a:r>
            <a:r>
              <a:rPr lang="en-US" dirty="0" err="1" smtClean="0"/>
              <a:t>sodales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et. </a:t>
            </a:r>
            <a:r>
              <a:rPr lang="en-US" dirty="0" err="1" smtClean="0"/>
              <a:t>Proin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nisi </a:t>
            </a:r>
            <a:r>
              <a:rPr lang="en-US" dirty="0" err="1" smtClean="0"/>
              <a:t>rhoncus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non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,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ligula. </a:t>
            </a:r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bibendum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 </a:t>
            </a:r>
            <a:r>
              <a:rPr lang="en-US" dirty="0" err="1" smtClean="0"/>
              <a:t>posuere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a </a:t>
            </a:r>
            <a:r>
              <a:rPr lang="en-US" dirty="0" err="1" smtClean="0"/>
              <a:t>est</a:t>
            </a:r>
            <a:r>
              <a:rPr lang="en-US" dirty="0" smtClean="0"/>
              <a:t> at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ex.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maximus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,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,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, in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in </a:t>
            </a:r>
            <a:r>
              <a:rPr lang="en-US" dirty="0" err="1" smtClean="0"/>
              <a:t>nunc</a:t>
            </a:r>
            <a:r>
              <a:rPr lang="en-US" dirty="0" smtClean="0"/>
              <a:t>. </a:t>
            </a:r>
            <a:r>
              <a:rPr lang="en-US" dirty="0" err="1" smtClean="0"/>
              <a:t>Phasellus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lobortis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 id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. Nam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lacus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, a </a:t>
            </a:r>
            <a:r>
              <a:rPr lang="en-US" dirty="0" err="1" smtClean="0"/>
              <a:t>rhoncus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,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ac,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dui.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,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, magna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in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sollicitudin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ac.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</a:t>
            </a:r>
            <a:r>
              <a:rPr lang="en-US" dirty="0" err="1" smtClean="0"/>
              <a:t>tincidunt</a:t>
            </a:r>
            <a:r>
              <a:rPr lang="en-US" dirty="0" smtClean="0"/>
              <a:t> et </a:t>
            </a:r>
            <a:r>
              <a:rPr lang="en-US" dirty="0" err="1" smtClean="0"/>
              <a:t>suscipit</a:t>
            </a:r>
            <a:r>
              <a:rPr lang="en-US" dirty="0" smtClean="0"/>
              <a:t> id, </a:t>
            </a:r>
            <a:r>
              <a:rPr lang="en-US" dirty="0" err="1" smtClean="0"/>
              <a:t>rutrum</a:t>
            </a:r>
            <a:r>
              <a:rPr lang="en-US" dirty="0" smtClean="0"/>
              <a:t> at </a:t>
            </a:r>
            <a:r>
              <a:rPr lang="en-US" dirty="0" err="1" smtClean="0"/>
              <a:t>odio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dui, </a:t>
            </a:r>
            <a:r>
              <a:rPr lang="en-US" dirty="0" err="1" smtClean="0"/>
              <a:t>vel</a:t>
            </a:r>
            <a:r>
              <a:rPr lang="en-US" dirty="0" smtClean="0"/>
              <a:t> tempus </a:t>
            </a:r>
            <a:r>
              <a:rPr lang="en-US" dirty="0" err="1" smtClean="0"/>
              <a:t>urna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in </a:t>
            </a:r>
            <a:r>
              <a:rPr lang="en-US" dirty="0" err="1" smtClean="0"/>
              <a:t>sapien</a:t>
            </a:r>
            <a:r>
              <a:rPr lang="en-US" dirty="0" smtClean="0"/>
              <a:t> at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convallis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et in </a:t>
            </a:r>
            <a:r>
              <a:rPr lang="en-US" dirty="0" err="1" smtClean="0"/>
              <a:t>felis</a:t>
            </a:r>
            <a:r>
              <a:rPr lang="en-US" dirty="0" smtClean="0"/>
              <a:t>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odio</a:t>
            </a:r>
            <a:r>
              <a:rPr lang="en-US" dirty="0" smtClean="0"/>
              <a:t> non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,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rutrum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 in </a:t>
            </a:r>
            <a:r>
              <a:rPr lang="en-US" dirty="0" err="1" smtClean="0"/>
              <a:t>lorem</a:t>
            </a:r>
            <a:r>
              <a:rPr lang="en-US" dirty="0" smtClean="0"/>
              <a:t>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sagittis</a:t>
            </a:r>
            <a:r>
              <a:rPr lang="en-US" dirty="0" smtClean="0"/>
              <a:t> quam </a:t>
            </a:r>
            <a:r>
              <a:rPr lang="en-US" dirty="0" err="1" smtClean="0"/>
              <a:t>varius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Donec</a:t>
            </a:r>
            <a:r>
              <a:rPr lang="en-US" dirty="0" smtClean="0"/>
              <a:t> ligula </a:t>
            </a:r>
            <a:r>
              <a:rPr lang="en-US" dirty="0" err="1" smtClean="0"/>
              <a:t>diam</a:t>
            </a:r>
            <a:r>
              <a:rPr lang="en-US" dirty="0" smtClean="0"/>
              <a:t>, </a:t>
            </a:r>
            <a:r>
              <a:rPr lang="en-US" dirty="0" err="1" smtClean="0"/>
              <a:t>tincidunt</a:t>
            </a:r>
            <a:r>
              <a:rPr lang="en-US" dirty="0" smtClean="0"/>
              <a:t> id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,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sagittis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vitae.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. </a:t>
            </a:r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lobortis</a:t>
            </a:r>
            <a:r>
              <a:rPr lang="en-US" dirty="0" smtClean="0"/>
              <a:t>,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dignissim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,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nunc</a:t>
            </a:r>
            <a:r>
              <a:rPr lang="en-US" dirty="0" smtClean="0"/>
              <a:t>,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neque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non ante ac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Interdum</a:t>
            </a:r>
            <a:r>
              <a:rPr lang="en-US" dirty="0" smtClean="0"/>
              <a:t> et </a:t>
            </a:r>
            <a:r>
              <a:rPr lang="en-US" dirty="0" err="1" smtClean="0"/>
              <a:t>malesuada</a:t>
            </a:r>
            <a:r>
              <a:rPr lang="en-US" dirty="0" smtClean="0"/>
              <a:t> fames ac ante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primis</a:t>
            </a:r>
            <a:r>
              <a:rPr lang="en-US" dirty="0" smtClean="0"/>
              <a:t> in </a:t>
            </a:r>
            <a:r>
              <a:rPr lang="en-US" dirty="0" err="1" smtClean="0"/>
              <a:t>faucibus</a:t>
            </a:r>
            <a:r>
              <a:rPr lang="en-US" dirty="0" smtClean="0"/>
              <a:t>.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imperdiet</a:t>
            </a:r>
            <a:r>
              <a:rPr lang="en-US" dirty="0" smtClean="0"/>
              <a:t>. </a:t>
            </a:r>
            <a:r>
              <a:rPr lang="en-US" dirty="0" err="1" smtClean="0"/>
              <a:t>Suspendisse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lacus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, at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dolor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a </a:t>
            </a:r>
            <a:r>
              <a:rPr lang="en-US" dirty="0" err="1" smtClean="0"/>
              <a:t>aliquam</a:t>
            </a:r>
            <a:r>
              <a:rPr lang="en-US" dirty="0" smtClean="0"/>
              <a:t> magna.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in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. </a:t>
            </a:r>
            <a:r>
              <a:rPr lang="en-US" dirty="0" err="1" smtClean="0"/>
              <a:t>Proin</a:t>
            </a:r>
            <a:r>
              <a:rPr lang="en-US" dirty="0" smtClean="0"/>
              <a:t> </a:t>
            </a:r>
            <a:r>
              <a:rPr lang="en-US" dirty="0" err="1" smtClean="0"/>
              <a:t>sollicitudin</a:t>
            </a:r>
            <a:r>
              <a:rPr lang="en-US" dirty="0" smtClean="0"/>
              <a:t> ante id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imperdiet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vestibulum</a:t>
            </a:r>
            <a:r>
              <a:rPr lang="en-US" dirty="0" smtClean="0"/>
              <a:t> non </a:t>
            </a:r>
            <a:r>
              <a:rPr lang="en-US" dirty="0" err="1" smtClean="0"/>
              <a:t>metus</a:t>
            </a:r>
            <a:r>
              <a:rPr lang="en-US" dirty="0" smtClean="0"/>
              <a:t> vitae </a:t>
            </a:r>
            <a:r>
              <a:rPr lang="en-US" dirty="0" err="1" smtClean="0"/>
              <a:t>rutrum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</a:t>
            </a:r>
            <a:r>
              <a:rPr lang="en-US" dirty="0" err="1" smtClean="0"/>
              <a:t>condimentum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pharetra</a:t>
            </a:r>
            <a:r>
              <a:rPr lang="en-US" dirty="0" smtClean="0"/>
              <a:t> non.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blandit</a:t>
            </a:r>
            <a:r>
              <a:rPr lang="en-US" dirty="0" smtClean="0"/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331628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Two</a:t>
            </a:r>
            <a:r>
              <a:rPr lang="es-ES_tradnl" dirty="0" smtClean="0"/>
              <a:t> </a:t>
            </a:r>
            <a:r>
              <a:rPr lang="es-ES_tradnl" dirty="0" err="1" smtClean="0"/>
              <a:t>columns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slide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2483792"/>
            <a:ext cx="21431925" cy="10428780"/>
          </a:xfrm>
          <a:prstGeom prst="rect">
            <a:avLst/>
          </a:prstGeom>
        </p:spPr>
        <p:txBody>
          <a:bodyPr vert="horz" lIns="243798" tIns="121900" rIns="243798" bIns="121900" numCol="2" spcCol="720000"/>
          <a:lstStyle>
            <a:lvl1pPr marL="0" indent="0" algn="just">
              <a:lnSpc>
                <a:spcPct val="13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non </a:t>
            </a:r>
            <a:r>
              <a:rPr lang="en-US" dirty="0" err="1" smtClean="0"/>
              <a:t>purus</a:t>
            </a:r>
            <a:r>
              <a:rPr lang="en-US" dirty="0" smtClean="0"/>
              <a:t>. Maecenas </a:t>
            </a:r>
            <a:r>
              <a:rPr lang="en-US" dirty="0" err="1" smtClean="0"/>
              <a:t>ut</a:t>
            </a:r>
            <a:r>
              <a:rPr lang="en-US" dirty="0" smtClean="0"/>
              <a:t> lacus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 et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semper semper.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ligula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semper ex </a:t>
            </a:r>
            <a:r>
              <a:rPr lang="en-US" dirty="0" err="1" smtClean="0"/>
              <a:t>suscipit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dolor ante.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, in </a:t>
            </a:r>
            <a:r>
              <a:rPr lang="en-US" dirty="0" err="1" smtClean="0"/>
              <a:t>ultricies</a:t>
            </a:r>
            <a:r>
              <a:rPr lang="en-US" dirty="0" smtClean="0"/>
              <a:t> diam. </a:t>
            </a:r>
            <a:r>
              <a:rPr lang="en-US" dirty="0" err="1" smtClean="0"/>
              <a:t>Morbi</a:t>
            </a:r>
            <a:r>
              <a:rPr lang="en-US" dirty="0" smtClean="0"/>
              <a:t> </a:t>
            </a:r>
            <a:r>
              <a:rPr lang="en-US" dirty="0" err="1" smtClean="0"/>
              <a:t>sodales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et. </a:t>
            </a:r>
            <a:r>
              <a:rPr lang="en-US" dirty="0" err="1" smtClean="0"/>
              <a:t>Proin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nisi </a:t>
            </a:r>
            <a:r>
              <a:rPr lang="en-US" dirty="0" err="1" smtClean="0"/>
              <a:t>rhoncus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non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,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ligula. </a:t>
            </a:r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bibendum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 </a:t>
            </a:r>
            <a:r>
              <a:rPr lang="en-US" dirty="0" err="1" smtClean="0"/>
              <a:t>posuere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a </a:t>
            </a:r>
            <a:r>
              <a:rPr lang="en-US" dirty="0" err="1" smtClean="0"/>
              <a:t>est</a:t>
            </a:r>
            <a:r>
              <a:rPr lang="en-US" dirty="0" smtClean="0"/>
              <a:t> at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ex.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maximus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,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,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, in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in </a:t>
            </a:r>
            <a:r>
              <a:rPr lang="en-US" dirty="0" err="1" smtClean="0"/>
              <a:t>nunc</a:t>
            </a:r>
            <a:r>
              <a:rPr lang="en-US" dirty="0" smtClean="0"/>
              <a:t>. </a:t>
            </a:r>
            <a:r>
              <a:rPr lang="en-US" dirty="0" err="1" smtClean="0"/>
              <a:t>Phasellus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lobortis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 id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. Nam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lacus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, a </a:t>
            </a:r>
            <a:r>
              <a:rPr lang="en-US" dirty="0" err="1" smtClean="0"/>
              <a:t>rhoncus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,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ac,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dui.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,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, magna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in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sollicitudin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ac.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</a:t>
            </a:r>
            <a:r>
              <a:rPr lang="en-US" dirty="0" err="1" smtClean="0"/>
              <a:t>tincidunt</a:t>
            </a:r>
            <a:r>
              <a:rPr lang="en-US" dirty="0" smtClean="0"/>
              <a:t> et </a:t>
            </a:r>
            <a:r>
              <a:rPr lang="en-US" dirty="0" err="1" smtClean="0"/>
              <a:t>suscipit</a:t>
            </a:r>
            <a:r>
              <a:rPr lang="en-US" dirty="0" smtClean="0"/>
              <a:t> id, </a:t>
            </a:r>
            <a:r>
              <a:rPr lang="en-US" dirty="0" err="1" smtClean="0"/>
              <a:t>rutrum</a:t>
            </a:r>
            <a:r>
              <a:rPr lang="en-US" dirty="0" smtClean="0"/>
              <a:t> at </a:t>
            </a:r>
            <a:r>
              <a:rPr lang="en-US" dirty="0" err="1" smtClean="0"/>
              <a:t>odio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dui, </a:t>
            </a:r>
            <a:r>
              <a:rPr lang="en-US" dirty="0" err="1" smtClean="0"/>
              <a:t>vel</a:t>
            </a:r>
            <a:r>
              <a:rPr lang="en-US" dirty="0" smtClean="0"/>
              <a:t> tempus </a:t>
            </a:r>
            <a:r>
              <a:rPr lang="en-US" dirty="0" err="1" smtClean="0"/>
              <a:t>urna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in </a:t>
            </a:r>
            <a:r>
              <a:rPr lang="en-US" dirty="0" err="1" smtClean="0"/>
              <a:t>sapien</a:t>
            </a:r>
            <a:r>
              <a:rPr lang="en-US" dirty="0" smtClean="0"/>
              <a:t> at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convallis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et in </a:t>
            </a:r>
            <a:r>
              <a:rPr lang="en-US" dirty="0" err="1" smtClean="0"/>
              <a:t>felis</a:t>
            </a:r>
            <a:r>
              <a:rPr lang="en-US" dirty="0" smtClean="0"/>
              <a:t>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odio</a:t>
            </a:r>
            <a:r>
              <a:rPr lang="en-US" dirty="0" smtClean="0"/>
              <a:t> non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,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rutrum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 in </a:t>
            </a:r>
            <a:r>
              <a:rPr lang="en-US" dirty="0" err="1" smtClean="0"/>
              <a:t>lorem</a:t>
            </a:r>
            <a:r>
              <a:rPr lang="en-US" dirty="0" smtClean="0"/>
              <a:t>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sagittis</a:t>
            </a:r>
            <a:r>
              <a:rPr lang="en-US" dirty="0" smtClean="0"/>
              <a:t> quam </a:t>
            </a:r>
            <a:r>
              <a:rPr lang="en-US" dirty="0" err="1" smtClean="0"/>
              <a:t>varius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Donec</a:t>
            </a:r>
            <a:r>
              <a:rPr lang="en-US" dirty="0" smtClean="0"/>
              <a:t> ligula </a:t>
            </a:r>
            <a:r>
              <a:rPr lang="en-US" dirty="0" err="1" smtClean="0"/>
              <a:t>diam</a:t>
            </a:r>
            <a:r>
              <a:rPr lang="en-US" dirty="0" smtClean="0"/>
              <a:t>, </a:t>
            </a:r>
            <a:r>
              <a:rPr lang="en-US" dirty="0" err="1" smtClean="0"/>
              <a:t>tincidunt</a:t>
            </a:r>
            <a:r>
              <a:rPr lang="en-US" dirty="0" smtClean="0"/>
              <a:t> id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,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sagittis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vitae.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. </a:t>
            </a:r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lobortis</a:t>
            </a:r>
            <a:r>
              <a:rPr lang="en-US" dirty="0" smtClean="0"/>
              <a:t>,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dignissim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,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nunc</a:t>
            </a:r>
            <a:r>
              <a:rPr lang="en-US" dirty="0" smtClean="0"/>
              <a:t>,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neque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non ante ac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Interdum</a:t>
            </a:r>
            <a:r>
              <a:rPr lang="en-US" dirty="0" smtClean="0"/>
              <a:t> et </a:t>
            </a:r>
            <a:r>
              <a:rPr lang="en-US" dirty="0" err="1" smtClean="0"/>
              <a:t>malesuada</a:t>
            </a:r>
            <a:r>
              <a:rPr lang="en-US" dirty="0" smtClean="0"/>
              <a:t> fames ac ante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primis</a:t>
            </a:r>
            <a:r>
              <a:rPr lang="en-US" dirty="0" smtClean="0"/>
              <a:t> in </a:t>
            </a:r>
            <a:r>
              <a:rPr lang="en-US" dirty="0" err="1" smtClean="0"/>
              <a:t>faucibus</a:t>
            </a:r>
            <a:r>
              <a:rPr lang="en-US" dirty="0" smtClean="0"/>
              <a:t>.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imperdiet</a:t>
            </a:r>
            <a:r>
              <a:rPr lang="en-US" dirty="0" smtClean="0"/>
              <a:t>. </a:t>
            </a:r>
            <a:r>
              <a:rPr lang="en-US" dirty="0" err="1" smtClean="0"/>
              <a:t>Suspendisse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lacus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, at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dolor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a </a:t>
            </a:r>
            <a:r>
              <a:rPr lang="en-US" dirty="0" err="1" smtClean="0"/>
              <a:t>aliquam</a:t>
            </a:r>
            <a:r>
              <a:rPr lang="en-US" dirty="0" smtClean="0"/>
              <a:t> magna.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in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. </a:t>
            </a:r>
            <a:r>
              <a:rPr lang="en-US" dirty="0" err="1" smtClean="0"/>
              <a:t>Proin</a:t>
            </a:r>
            <a:r>
              <a:rPr lang="en-US" dirty="0" smtClean="0"/>
              <a:t> </a:t>
            </a:r>
            <a:r>
              <a:rPr lang="en-US" dirty="0" err="1" smtClean="0"/>
              <a:t>sollicitudin</a:t>
            </a:r>
            <a:r>
              <a:rPr lang="en-US" dirty="0" smtClean="0"/>
              <a:t> ante id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imperdiet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vestibulum</a:t>
            </a:r>
            <a:r>
              <a:rPr lang="en-US" dirty="0" smtClean="0"/>
              <a:t> non </a:t>
            </a:r>
            <a:r>
              <a:rPr lang="en-US" dirty="0" err="1" smtClean="0"/>
              <a:t>metus</a:t>
            </a:r>
            <a:r>
              <a:rPr lang="en-US" dirty="0" smtClean="0"/>
              <a:t> vitae </a:t>
            </a:r>
            <a:r>
              <a:rPr lang="en-US" dirty="0" err="1" smtClean="0"/>
              <a:t>rutrum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</a:t>
            </a:r>
            <a:r>
              <a:rPr lang="en-US" dirty="0" err="1" smtClean="0"/>
              <a:t>condimentum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pharetra</a:t>
            </a:r>
            <a:r>
              <a:rPr lang="en-US" dirty="0" smtClean="0"/>
              <a:t> non.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blandit</a:t>
            </a:r>
            <a:r>
              <a:rPr lang="en-US" dirty="0" smtClean="0"/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216354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Three</a:t>
            </a:r>
            <a:r>
              <a:rPr lang="es-ES_tradnl" dirty="0" smtClean="0"/>
              <a:t> </a:t>
            </a:r>
            <a:r>
              <a:rPr lang="es-ES_tradnl" dirty="0" err="1" smtClean="0"/>
              <a:t>columns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slide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2483792"/>
            <a:ext cx="21431925" cy="10428780"/>
          </a:xfrm>
          <a:prstGeom prst="rect">
            <a:avLst/>
          </a:prstGeom>
        </p:spPr>
        <p:txBody>
          <a:bodyPr vert="horz" lIns="243798" tIns="121900" rIns="243798" bIns="121900" numCol="3" spcCol="720000"/>
          <a:lstStyle>
            <a:lvl1pPr marL="0" indent="0" algn="just">
              <a:lnSpc>
                <a:spcPct val="13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non </a:t>
            </a:r>
            <a:r>
              <a:rPr lang="en-US" dirty="0" err="1" smtClean="0"/>
              <a:t>purus</a:t>
            </a:r>
            <a:r>
              <a:rPr lang="en-US" dirty="0" smtClean="0"/>
              <a:t>. Maecenas </a:t>
            </a:r>
            <a:r>
              <a:rPr lang="en-US" dirty="0" err="1" smtClean="0"/>
              <a:t>ut</a:t>
            </a:r>
            <a:r>
              <a:rPr lang="en-US" dirty="0" smtClean="0"/>
              <a:t> lacus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 et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semper semper.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ligula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semper ex </a:t>
            </a:r>
            <a:r>
              <a:rPr lang="en-US" dirty="0" err="1" smtClean="0"/>
              <a:t>suscipit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dolor ante.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, in </a:t>
            </a:r>
            <a:r>
              <a:rPr lang="en-US" dirty="0" err="1" smtClean="0"/>
              <a:t>ultricies</a:t>
            </a:r>
            <a:r>
              <a:rPr lang="en-US" dirty="0" smtClean="0"/>
              <a:t> diam. </a:t>
            </a:r>
            <a:r>
              <a:rPr lang="en-US" dirty="0" err="1" smtClean="0"/>
              <a:t>Morbi</a:t>
            </a:r>
            <a:r>
              <a:rPr lang="en-US" dirty="0" smtClean="0"/>
              <a:t> </a:t>
            </a:r>
            <a:r>
              <a:rPr lang="en-US" dirty="0" err="1" smtClean="0"/>
              <a:t>sodales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et. </a:t>
            </a:r>
            <a:r>
              <a:rPr lang="en-US" dirty="0" err="1" smtClean="0"/>
              <a:t>Proin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nisi </a:t>
            </a:r>
            <a:r>
              <a:rPr lang="en-US" dirty="0" err="1" smtClean="0"/>
              <a:t>rhoncus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non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. </a:t>
            </a:r>
            <a:r>
              <a:rPr lang="en-US" dirty="0" err="1" smtClean="0"/>
              <a:t>Vivamus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,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ligula. </a:t>
            </a:r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bibendum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 </a:t>
            </a:r>
            <a:r>
              <a:rPr lang="en-US" dirty="0" err="1" smtClean="0"/>
              <a:t>posuere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a </a:t>
            </a:r>
            <a:r>
              <a:rPr lang="en-US" dirty="0" err="1" smtClean="0"/>
              <a:t>est</a:t>
            </a:r>
            <a:r>
              <a:rPr lang="en-US" dirty="0" smtClean="0"/>
              <a:t> at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ex.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maximus</a:t>
            </a:r>
            <a:r>
              <a:rPr lang="en-US" dirty="0" smtClean="0"/>
              <a:t> </a:t>
            </a:r>
            <a:r>
              <a:rPr lang="en-US" dirty="0" err="1" smtClean="0"/>
              <a:t>sapien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,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,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, in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in </a:t>
            </a:r>
            <a:r>
              <a:rPr lang="en-US" dirty="0" err="1" smtClean="0"/>
              <a:t>nunc</a:t>
            </a:r>
            <a:r>
              <a:rPr lang="en-US" dirty="0" smtClean="0"/>
              <a:t>. </a:t>
            </a:r>
            <a:r>
              <a:rPr lang="en-US" dirty="0" err="1" smtClean="0"/>
              <a:t>Phasellus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lobortis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 id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mollis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. Nam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lacus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, a </a:t>
            </a:r>
            <a:r>
              <a:rPr lang="en-US" dirty="0" err="1" smtClean="0"/>
              <a:t>rhoncus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rhoncus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,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ac, </a:t>
            </a:r>
            <a:r>
              <a:rPr lang="en-US" dirty="0" err="1" smtClean="0"/>
              <a:t>ultrices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dui.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,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ullamcorper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, magna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in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sollicitudin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ac.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</a:t>
            </a:r>
            <a:r>
              <a:rPr lang="en-US" dirty="0" err="1" smtClean="0"/>
              <a:t>tincidunt</a:t>
            </a:r>
            <a:r>
              <a:rPr lang="en-US" dirty="0" smtClean="0"/>
              <a:t> et </a:t>
            </a:r>
            <a:r>
              <a:rPr lang="en-US" dirty="0" err="1" smtClean="0"/>
              <a:t>suscipit</a:t>
            </a:r>
            <a:r>
              <a:rPr lang="en-US" dirty="0" smtClean="0"/>
              <a:t> id, </a:t>
            </a:r>
            <a:r>
              <a:rPr lang="en-US" dirty="0" err="1" smtClean="0"/>
              <a:t>rutrum</a:t>
            </a:r>
            <a:r>
              <a:rPr lang="en-US" dirty="0" smtClean="0"/>
              <a:t> at </a:t>
            </a:r>
            <a:r>
              <a:rPr lang="en-US" dirty="0" err="1" smtClean="0"/>
              <a:t>odio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Morbi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 </a:t>
            </a:r>
            <a:r>
              <a:rPr lang="en-US" dirty="0" err="1" smtClean="0"/>
              <a:t>Morbi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dui, </a:t>
            </a:r>
            <a:r>
              <a:rPr lang="en-US" dirty="0" err="1" smtClean="0"/>
              <a:t>vel</a:t>
            </a:r>
            <a:r>
              <a:rPr lang="en-US" dirty="0" smtClean="0"/>
              <a:t> tempus </a:t>
            </a:r>
            <a:r>
              <a:rPr lang="en-US" dirty="0" err="1" smtClean="0"/>
              <a:t>urna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in </a:t>
            </a:r>
            <a:r>
              <a:rPr lang="en-US" dirty="0" err="1" smtClean="0"/>
              <a:t>sapien</a:t>
            </a:r>
            <a:r>
              <a:rPr lang="en-US" dirty="0" smtClean="0"/>
              <a:t> at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convallis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et in </a:t>
            </a:r>
            <a:r>
              <a:rPr lang="en-US" dirty="0" err="1" smtClean="0"/>
              <a:t>felis</a:t>
            </a:r>
            <a:r>
              <a:rPr lang="en-US" dirty="0" smtClean="0"/>
              <a:t>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luctus</a:t>
            </a:r>
            <a:r>
              <a:rPr lang="en-US" dirty="0" smtClean="0"/>
              <a:t>, </a:t>
            </a:r>
            <a:r>
              <a:rPr lang="en-US" dirty="0" err="1" smtClean="0"/>
              <a:t>odio</a:t>
            </a:r>
            <a:r>
              <a:rPr lang="en-US" dirty="0" smtClean="0"/>
              <a:t> non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, </a:t>
            </a:r>
            <a:r>
              <a:rPr lang="en-US" dirty="0" err="1" smtClean="0"/>
              <a:t>lectus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rutrum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 in </a:t>
            </a:r>
            <a:r>
              <a:rPr lang="en-US" dirty="0" err="1" smtClean="0"/>
              <a:t>lorem</a:t>
            </a:r>
            <a:r>
              <a:rPr lang="en-US" dirty="0" smtClean="0"/>
              <a:t>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sagittis</a:t>
            </a:r>
            <a:r>
              <a:rPr lang="en-US" dirty="0" smtClean="0"/>
              <a:t> quam </a:t>
            </a:r>
            <a:r>
              <a:rPr lang="en-US" dirty="0" err="1" smtClean="0"/>
              <a:t>varius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Donec</a:t>
            </a:r>
            <a:r>
              <a:rPr lang="en-US" dirty="0" smtClean="0"/>
              <a:t> ligula </a:t>
            </a:r>
            <a:r>
              <a:rPr lang="en-US" dirty="0" err="1" smtClean="0"/>
              <a:t>diam</a:t>
            </a:r>
            <a:r>
              <a:rPr lang="en-US" dirty="0" smtClean="0"/>
              <a:t>, </a:t>
            </a:r>
            <a:r>
              <a:rPr lang="en-US" dirty="0" err="1" smtClean="0"/>
              <a:t>tincidunt</a:t>
            </a:r>
            <a:r>
              <a:rPr lang="en-US" dirty="0" smtClean="0"/>
              <a:t> id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,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sagittis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vitae.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r>
              <a:rPr lang="en-US" dirty="0" smtClean="0"/>
              <a:t> </a:t>
            </a:r>
            <a:r>
              <a:rPr lang="en-US" dirty="0" err="1" smtClean="0"/>
              <a:t>arcu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. </a:t>
            </a:r>
            <a:r>
              <a:rPr lang="en-US" dirty="0" err="1" smtClean="0"/>
              <a:t>Curabitur</a:t>
            </a:r>
            <a:r>
              <a:rPr lang="en-US" dirty="0" smtClean="0"/>
              <a:t> </a:t>
            </a:r>
            <a:r>
              <a:rPr lang="en-US" dirty="0" err="1" smtClean="0"/>
              <a:t>lobortis</a:t>
            </a:r>
            <a:r>
              <a:rPr lang="en-US" dirty="0" smtClean="0"/>
              <a:t>,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dignissim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,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nunc</a:t>
            </a:r>
            <a:r>
              <a:rPr lang="en-US" dirty="0" smtClean="0"/>
              <a:t>,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neque</a:t>
            </a:r>
            <a:r>
              <a:rPr lang="en-US" dirty="0" smtClean="0"/>
              <a:t>. </a:t>
            </a:r>
            <a:r>
              <a:rPr lang="en-US" dirty="0" err="1" smtClean="0"/>
              <a:t>Donec</a:t>
            </a:r>
            <a:r>
              <a:rPr lang="en-US" dirty="0" smtClean="0"/>
              <a:t> non ante ac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elementum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Interdum</a:t>
            </a:r>
            <a:r>
              <a:rPr lang="en-US" dirty="0" smtClean="0"/>
              <a:t> et </a:t>
            </a:r>
            <a:r>
              <a:rPr lang="en-US" dirty="0" err="1" smtClean="0"/>
              <a:t>malesuada</a:t>
            </a:r>
            <a:r>
              <a:rPr lang="en-US" dirty="0" smtClean="0"/>
              <a:t> fames ac ante </a:t>
            </a:r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primis</a:t>
            </a:r>
            <a:r>
              <a:rPr lang="en-US" dirty="0" smtClean="0"/>
              <a:t> in </a:t>
            </a:r>
            <a:r>
              <a:rPr lang="en-US" dirty="0" err="1" smtClean="0"/>
              <a:t>faucibus</a:t>
            </a:r>
            <a:r>
              <a:rPr lang="en-US" dirty="0" smtClean="0"/>
              <a:t>.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 </a:t>
            </a:r>
            <a:r>
              <a:rPr lang="en-US" dirty="0" err="1" smtClean="0"/>
              <a:t>aliquet</a:t>
            </a:r>
            <a:r>
              <a:rPr lang="en-US" dirty="0" smtClean="0"/>
              <a:t> </a:t>
            </a:r>
            <a:r>
              <a:rPr lang="en-US" dirty="0" err="1" smtClean="0"/>
              <a:t>imperdiet</a:t>
            </a:r>
            <a:r>
              <a:rPr lang="en-US" dirty="0" smtClean="0"/>
              <a:t>. </a:t>
            </a:r>
            <a:r>
              <a:rPr lang="en-US" dirty="0" err="1" smtClean="0"/>
              <a:t>Suspendisse</a:t>
            </a:r>
            <a:r>
              <a:rPr lang="en-US" dirty="0" smtClean="0"/>
              <a:t> </a:t>
            </a:r>
            <a:r>
              <a:rPr lang="en-US" dirty="0" err="1" smtClean="0"/>
              <a:t>ultrices</a:t>
            </a:r>
            <a:r>
              <a:rPr lang="en-US" dirty="0" smtClean="0"/>
              <a:t> lacus id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, at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metus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dolor </a:t>
            </a:r>
            <a:r>
              <a:rPr lang="en-US" dirty="0" err="1" smtClean="0"/>
              <a:t>sapien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sit </a:t>
            </a:r>
            <a:r>
              <a:rPr lang="en-US" dirty="0" err="1" smtClean="0"/>
              <a:t>amet</a:t>
            </a:r>
            <a:r>
              <a:rPr lang="en-US" dirty="0" smtClean="0"/>
              <a:t> </a:t>
            </a:r>
            <a:r>
              <a:rPr lang="en-US" dirty="0" err="1" smtClean="0"/>
              <a:t>tellus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,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urna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a </a:t>
            </a:r>
            <a:r>
              <a:rPr lang="en-US" dirty="0" err="1" smtClean="0"/>
              <a:t>aliquam</a:t>
            </a:r>
            <a:r>
              <a:rPr lang="en-US" dirty="0" smtClean="0"/>
              <a:t> magna.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in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lacinia</a:t>
            </a:r>
            <a:r>
              <a:rPr lang="en-US" dirty="0" smtClean="0"/>
              <a:t> </a:t>
            </a:r>
            <a:r>
              <a:rPr lang="en-US" dirty="0" err="1" smtClean="0"/>
              <a:t>porttitor</a:t>
            </a:r>
            <a:r>
              <a:rPr lang="en-US" dirty="0" smtClean="0"/>
              <a:t>. </a:t>
            </a:r>
            <a:r>
              <a:rPr lang="en-US" dirty="0" err="1" smtClean="0"/>
              <a:t>Proin</a:t>
            </a:r>
            <a:r>
              <a:rPr lang="en-US" dirty="0" smtClean="0"/>
              <a:t> </a:t>
            </a:r>
            <a:r>
              <a:rPr lang="en-US" dirty="0" err="1" smtClean="0"/>
              <a:t>sollicitudin</a:t>
            </a:r>
            <a:r>
              <a:rPr lang="en-US" dirty="0" smtClean="0"/>
              <a:t> ante id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imperdiet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vestibulum</a:t>
            </a:r>
            <a:r>
              <a:rPr lang="en-US" dirty="0" smtClean="0"/>
              <a:t> non </a:t>
            </a:r>
            <a:r>
              <a:rPr lang="en-US" dirty="0" err="1" smtClean="0"/>
              <a:t>metus</a:t>
            </a:r>
            <a:r>
              <a:rPr lang="en-US" dirty="0" smtClean="0"/>
              <a:t> vitae </a:t>
            </a:r>
            <a:r>
              <a:rPr lang="en-US" dirty="0" err="1" smtClean="0"/>
              <a:t>rutrum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 </a:t>
            </a:r>
            <a:r>
              <a:rPr lang="en-US" dirty="0" err="1" smtClean="0"/>
              <a:t>condimentum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pharetra</a:t>
            </a:r>
            <a:r>
              <a:rPr lang="en-US" dirty="0" smtClean="0"/>
              <a:t> non.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blandit</a:t>
            </a:r>
            <a:r>
              <a:rPr lang="en-US" dirty="0" smtClean="0"/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160797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itle Dark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4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with imag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9" name="Rounded Rectangle 1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2912516"/>
            <a:ext cx="21431925" cy="17159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est.</a:t>
            </a:r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915" y="5013693"/>
            <a:ext cx="21431925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915" y="11083781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15" y="11698160"/>
            <a:ext cx="21431925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hendreritn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ck Slide 2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286671" y="4368344"/>
            <a:ext cx="8858010" cy="1537672"/>
          </a:xfrm>
          <a:prstGeom prst="rect">
            <a:avLst/>
          </a:prstGeom>
          <a:solidFill>
            <a:schemeClr val="accent3"/>
          </a:solidFill>
        </p:spPr>
        <p:txBody>
          <a:bodyPr vert="horz" lIns="360000" tIns="103884" rIns="0" bIns="103884" anchor="ctr"/>
          <a:lstStyle>
            <a:lvl1pPr marL="0" indent="0" algn="l">
              <a:lnSpc>
                <a:spcPct val="100000"/>
              </a:lnSpc>
              <a:spcBef>
                <a:spcPts val="500"/>
              </a:spcBef>
              <a:buNone/>
              <a:defRPr sz="9000" b="0" baseline="0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 smtClean="0"/>
              <a:t>THE BEST WAY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286674" y="6100280"/>
            <a:ext cx="6086027" cy="1537672"/>
          </a:xfrm>
          <a:prstGeom prst="rect">
            <a:avLst/>
          </a:prstGeom>
          <a:solidFill>
            <a:schemeClr val="accent2"/>
          </a:solidFill>
        </p:spPr>
        <p:txBody>
          <a:bodyPr vert="horz" lIns="360000" tIns="103884" rIns="0" bIns="103884" anchor="ctr"/>
          <a:lstStyle>
            <a:lvl1pPr marL="0" indent="0" algn="l">
              <a:lnSpc>
                <a:spcPct val="100000"/>
              </a:lnSpc>
              <a:spcBef>
                <a:spcPts val="500"/>
              </a:spcBef>
              <a:buNone/>
              <a:defRPr sz="9000" b="0" baseline="0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 smtClean="0"/>
              <a:t>TO CLOSE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286671" y="7830392"/>
            <a:ext cx="9416256" cy="1537672"/>
          </a:xfrm>
          <a:prstGeom prst="rect">
            <a:avLst/>
          </a:prstGeom>
          <a:solidFill>
            <a:schemeClr val="accent3"/>
          </a:solidFill>
        </p:spPr>
        <p:txBody>
          <a:bodyPr vert="horz" lIns="360000" tIns="103884" rIns="0" bIns="103884" anchor="ctr"/>
          <a:lstStyle>
            <a:lvl1pPr marL="0" indent="0" algn="l">
              <a:lnSpc>
                <a:spcPct val="100000"/>
              </a:lnSpc>
              <a:spcBef>
                <a:spcPts val="500"/>
              </a:spcBef>
              <a:buNone/>
              <a:defRPr sz="9000" b="0" baseline="0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 smtClean="0"/>
              <a:t>YOUR BUSINESS</a:t>
            </a:r>
          </a:p>
        </p:txBody>
      </p:sp>
      <p:sp>
        <p:nvSpPr>
          <p:cNvPr id="25" name="Rounded Rectangle 24"/>
          <p:cNvSpPr/>
          <p:nvPr userDrawn="1"/>
        </p:nvSpPr>
        <p:spPr>
          <a:xfrm>
            <a:off x="10369789" y="4347271"/>
            <a:ext cx="12691551" cy="1558746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7603698" y="6081037"/>
            <a:ext cx="15457641" cy="1558746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10953173" y="7838513"/>
            <a:ext cx="12108167" cy="1558746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0812527" y="6112859"/>
            <a:ext cx="11783991" cy="1448118"/>
          </a:xfrm>
          <a:prstGeom prst="rect">
            <a:avLst/>
          </a:prstGeom>
        </p:spPr>
        <p:txBody>
          <a:bodyPr vert="horz" lIns="0" tIns="121900" rIns="0" bIns="121900"/>
          <a:lstStyle>
            <a:lvl1pPr marL="0" indent="0" algn="r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6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with imag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900" y="5058853"/>
            <a:ext cx="10521205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2536547" y="5058853"/>
            <a:ext cx="10432285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2912516"/>
            <a:ext cx="21431925" cy="17159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est.</a:t>
            </a:r>
            <a:endParaRPr lang="en-US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896" y="11083781"/>
            <a:ext cx="10521209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00" y="11675588"/>
            <a:ext cx="10521205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2536545" y="11083781"/>
            <a:ext cx="10432289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2536547" y="11675588"/>
            <a:ext cx="10432285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7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th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Text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three</a:t>
            </a:r>
            <a:r>
              <a:rPr lang="es-ES_tradnl" dirty="0" smtClean="0"/>
              <a:t> </a:t>
            </a:r>
            <a:r>
              <a:rPr lang="es-ES_tradnl" dirty="0" err="1" smtClean="0"/>
              <a:t>images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2912516"/>
            <a:ext cx="21431925" cy="17159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est.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905" y="5058853"/>
            <a:ext cx="6592157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897" y="11083781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05" y="11675588"/>
            <a:ext cx="6592157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8897514" y="5058853"/>
            <a:ext cx="6592157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8897506" y="11083781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97514" y="11675588"/>
            <a:ext cx="6592157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6376685" y="5058853"/>
            <a:ext cx="6592157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6376677" y="11083781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6376685" y="11675588"/>
            <a:ext cx="6592157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48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Text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four</a:t>
            </a:r>
            <a:r>
              <a:rPr lang="es-ES_tradnl" dirty="0" smtClean="0"/>
              <a:t> </a:t>
            </a:r>
            <a:r>
              <a:rPr lang="es-ES_tradnl" dirty="0" err="1" smtClean="0"/>
              <a:t>images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2912516"/>
            <a:ext cx="21431925" cy="17159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est.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900" y="5058853"/>
            <a:ext cx="4876024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897" y="11083781"/>
            <a:ext cx="4876026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00" y="11675588"/>
            <a:ext cx="4876024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957706" y="5058853"/>
            <a:ext cx="4876024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6957701" y="11083781"/>
            <a:ext cx="4876026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957706" y="11675588"/>
            <a:ext cx="4876024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2658132" y="5058853"/>
            <a:ext cx="4876024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2658129" y="11083781"/>
            <a:ext cx="4876026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2658132" y="11675588"/>
            <a:ext cx="4876024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3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18092803" y="5058853"/>
            <a:ext cx="4876024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8092800" y="11083781"/>
            <a:ext cx="4876026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18092803" y="11675588"/>
            <a:ext cx="4876024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 </a:t>
            </a:r>
            <a:r>
              <a:rPr lang="en-US" dirty="0" err="1" smtClean="0"/>
              <a:t>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fiv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Text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five</a:t>
            </a:r>
            <a:r>
              <a:rPr lang="es-ES_tradnl" dirty="0" smtClean="0"/>
              <a:t> </a:t>
            </a:r>
            <a:r>
              <a:rPr lang="es-ES_tradnl" dirty="0" err="1" smtClean="0"/>
              <a:t>images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2912516"/>
            <a:ext cx="21431925" cy="17159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est.</a:t>
            </a:r>
            <a:endParaRPr lang="en-US" dirty="0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903" y="5058853"/>
            <a:ext cx="3927632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898" y="11083781"/>
            <a:ext cx="3927634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03" y="11675588"/>
            <a:ext cx="3927632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in.</a:t>
            </a:r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894985" y="5058853"/>
            <a:ext cx="3927632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894980" y="11083781"/>
            <a:ext cx="3927634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5894985" y="11675588"/>
            <a:ext cx="3927632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in.</a:t>
            </a:r>
            <a:endParaRPr lang="en-US" dirty="0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0229775" y="5058853"/>
            <a:ext cx="3927632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0229772" y="11083781"/>
            <a:ext cx="3927634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0229775" y="11675588"/>
            <a:ext cx="3927632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in.</a:t>
            </a:r>
            <a:endParaRPr lang="en-US" dirty="0"/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14678176" y="5058853"/>
            <a:ext cx="3927632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4678175" y="11083781"/>
            <a:ext cx="3927634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14678176" y="11675588"/>
            <a:ext cx="3927632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in.</a:t>
            </a:r>
            <a:endParaRPr lang="en-US" dirty="0"/>
          </a:p>
        </p:txBody>
      </p:sp>
      <p:sp>
        <p:nvSpPr>
          <p:cNvPr id="52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19041196" y="5058853"/>
            <a:ext cx="3927632" cy="573334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19041193" y="11083781"/>
            <a:ext cx="3927634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9041196" y="11675588"/>
            <a:ext cx="3927632" cy="12614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44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si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Text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six</a:t>
            </a:r>
            <a:r>
              <a:rPr lang="es-ES_tradnl" dirty="0" smtClean="0"/>
              <a:t> </a:t>
            </a:r>
            <a:r>
              <a:rPr lang="es-ES_tradnl" dirty="0" err="1" smtClean="0"/>
              <a:t>images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536905" y="3002844"/>
            <a:ext cx="6592157" cy="2844808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897" y="6139239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05" y="6731047"/>
            <a:ext cx="6592157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</a:t>
            </a:r>
            <a:endParaRPr lang="en-US" dirty="0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8897514" y="3002844"/>
            <a:ext cx="6592157" cy="2844808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8897506" y="6139239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897514" y="6731047"/>
            <a:ext cx="6592157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endParaRPr lang="en-US" dirty="0"/>
          </a:p>
        </p:txBody>
      </p:sp>
      <p:sp>
        <p:nvSpPr>
          <p:cNvPr id="42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6376685" y="3002844"/>
            <a:ext cx="6592157" cy="2844808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6376677" y="6139239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6376685" y="6731047"/>
            <a:ext cx="6592157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</a:t>
            </a:r>
            <a:endParaRPr lang="en-US" dirty="0"/>
          </a:p>
        </p:txBody>
      </p:sp>
      <p:sp>
        <p:nvSpPr>
          <p:cNvPr id="45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1536905" y="8060268"/>
            <a:ext cx="6592157" cy="2844808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536897" y="11196663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1536905" y="11788471"/>
            <a:ext cx="6592157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</a:t>
            </a:r>
            <a:endParaRPr lang="en-US" dirty="0"/>
          </a:p>
        </p:txBody>
      </p:sp>
      <p:sp>
        <p:nvSpPr>
          <p:cNvPr id="48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8897514" y="8060268"/>
            <a:ext cx="6592157" cy="2844808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8897506" y="11196663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8897514" y="11788471"/>
            <a:ext cx="6592157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endParaRPr lang="en-US" dirty="0"/>
          </a:p>
        </p:txBody>
      </p:sp>
      <p:sp>
        <p:nvSpPr>
          <p:cNvPr id="51" name="Picture Placeholder 2"/>
          <p:cNvSpPr>
            <a:spLocks noGrp="1"/>
          </p:cNvSpPr>
          <p:nvPr>
            <p:ph type="pic" sz="quarter" idx="32"/>
          </p:nvPr>
        </p:nvSpPr>
        <p:spPr>
          <a:xfrm>
            <a:off x="16376685" y="8060268"/>
            <a:ext cx="6592157" cy="2844808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16376677" y="11196663"/>
            <a:ext cx="6592161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16376685" y="11788471"/>
            <a:ext cx="6592157" cy="80992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12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4883"/>
          <p:cNvSpPr/>
          <p:nvPr userDrawn="1"/>
        </p:nvSpPr>
        <p:spPr>
          <a:xfrm>
            <a:off x="2449132" y="2391836"/>
            <a:ext cx="19456489" cy="10559576"/>
          </a:xfrm>
          <a:prstGeom prst="rect">
            <a:avLst/>
          </a:prstGeom>
          <a:blipFill>
            <a:blip r:embed="rId2">
              <a:alphaModFix amt="10000"/>
            </a:blip>
            <a:stretch>
              <a:fillRect/>
            </a:stretch>
          </a:blipFill>
          <a:ln w="12700">
            <a:miter lim="400000"/>
          </a:ln>
        </p:spPr>
        <p:txBody>
          <a:bodyPr lIns="71438" tIns="71438" rIns="71438" bIns="71438" anchor="ctr"/>
          <a:lstStyle/>
          <a:p>
            <a:pPr lvl="0" defTabSz="584200">
              <a:defRPr sz="3200">
                <a:solidFill>
                  <a:srgbClr val="40546A"/>
                </a:solidFill>
              </a:defRPr>
            </a:pP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93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pic>
        <p:nvPicPr>
          <p:cNvPr id="6" name="image2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716941" y="2935919"/>
            <a:ext cx="4443155" cy="945650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072670" y="4272844"/>
            <a:ext cx="3799182" cy="672535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pic>
        <p:nvPicPr>
          <p:cNvPr id="11" name="image2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434093" y="2935919"/>
            <a:ext cx="4443155" cy="945650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6789823" y="4272844"/>
            <a:ext cx="3799182" cy="672535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13060701" y="4329605"/>
            <a:ext cx="9978161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3060701" y="5006320"/>
            <a:ext cx="9978161" cy="370588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est.</a:t>
            </a:r>
            <a:endParaRPr lang="en-US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13060702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3165016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0" name="Rounded Rectangle 19"/>
          <p:cNvSpPr/>
          <p:nvPr userDrawn="1"/>
        </p:nvSpPr>
        <p:spPr>
          <a:xfrm>
            <a:off x="15296775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15401089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7405799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7510113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9640224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9744538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6" name="Rounded Rectangle 25"/>
          <p:cNvSpPr/>
          <p:nvPr userDrawn="1"/>
        </p:nvSpPr>
        <p:spPr>
          <a:xfrm>
            <a:off x="21598675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21702988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791334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1" y="-4"/>
            <a:ext cx="24387175" cy="844409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pic>
        <p:nvPicPr>
          <p:cNvPr id="6" name="image2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716941" y="2910519"/>
            <a:ext cx="4443155" cy="945650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072670" y="4247444"/>
            <a:ext cx="3799182" cy="417124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1" y="8444088"/>
            <a:ext cx="24387175" cy="5271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/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988944" y="9030060"/>
            <a:ext cx="14401875" cy="51750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988944" y="9728581"/>
            <a:ext cx="14401875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41348" y="10277520"/>
            <a:ext cx="21297514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ac </a:t>
            </a:r>
            <a:r>
              <a:rPr lang="en-US" dirty="0" err="1" smtClean="0"/>
              <a:t>bibendum</a:t>
            </a:r>
            <a:r>
              <a:rPr lang="en-US" dirty="0" smtClean="0"/>
              <a:t> magna </a:t>
            </a:r>
            <a:r>
              <a:rPr lang="en-US" dirty="0" err="1" smtClean="0"/>
              <a:t>tempor</a:t>
            </a:r>
            <a:r>
              <a:rPr lang="en-US" dirty="0" smtClean="0"/>
              <a:t> at.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ornare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4" name="Rounded Rectangle 33"/>
          <p:cNvSpPr/>
          <p:nvPr userDrawn="1"/>
        </p:nvSpPr>
        <p:spPr>
          <a:xfrm>
            <a:off x="9554132" y="312779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9658446" y="334157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8" name="Rounded Rectangle 37"/>
          <p:cNvSpPr/>
          <p:nvPr userDrawn="1"/>
        </p:nvSpPr>
        <p:spPr>
          <a:xfrm>
            <a:off x="13899229" y="312779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4003543" y="334157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2" name="Rounded Rectangle 41"/>
          <p:cNvSpPr/>
          <p:nvPr userDrawn="1"/>
        </p:nvSpPr>
        <p:spPr>
          <a:xfrm>
            <a:off x="18244565" y="312779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18348878" y="334157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8244459" y="4915260"/>
            <a:ext cx="4028535" cy="74894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8244458" y="5664200"/>
            <a:ext cx="4028537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12658133" y="4915260"/>
            <a:ext cx="4028535" cy="74894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2658132" y="5664200"/>
            <a:ext cx="4028537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17028640" y="4915260"/>
            <a:ext cx="4028535" cy="74894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17028639" y="5664200"/>
            <a:ext cx="4028537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4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1" y="-4"/>
            <a:ext cx="24387175" cy="844409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pic>
        <p:nvPicPr>
          <p:cNvPr id="6" name="image2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716941" y="2910519"/>
            <a:ext cx="4443155" cy="945650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072670" y="4247444"/>
            <a:ext cx="3799182" cy="417124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1" y="8444088"/>
            <a:ext cx="24387175" cy="5271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/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988944" y="9030060"/>
            <a:ext cx="14401875" cy="51750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988944" y="9728581"/>
            <a:ext cx="14401875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41348" y="10277520"/>
            <a:ext cx="21297514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ac </a:t>
            </a:r>
            <a:r>
              <a:rPr lang="en-US" dirty="0" err="1" smtClean="0"/>
              <a:t>bibendum</a:t>
            </a:r>
            <a:r>
              <a:rPr lang="en-US" dirty="0" smtClean="0"/>
              <a:t> magna </a:t>
            </a:r>
            <a:r>
              <a:rPr lang="en-US" dirty="0" err="1" smtClean="0"/>
              <a:t>tempor</a:t>
            </a:r>
            <a:r>
              <a:rPr lang="en-US" dirty="0" smtClean="0"/>
              <a:t> at.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ornare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8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13060701" y="4329605"/>
            <a:ext cx="9978161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3060701" y="5006320"/>
            <a:ext cx="9978161" cy="370588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est.</a:t>
            </a:r>
            <a:endParaRPr lang="en-US" dirty="0"/>
          </a:p>
        </p:txBody>
      </p:sp>
      <p:sp>
        <p:nvSpPr>
          <p:cNvPr id="34" name="Rounded Rectangle 33"/>
          <p:cNvSpPr/>
          <p:nvPr userDrawn="1"/>
        </p:nvSpPr>
        <p:spPr>
          <a:xfrm>
            <a:off x="13060702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3165016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6" name="Rounded Rectangle 35"/>
          <p:cNvSpPr/>
          <p:nvPr userDrawn="1"/>
        </p:nvSpPr>
        <p:spPr>
          <a:xfrm>
            <a:off x="15296775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15401089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8" name="Rounded Rectangle 37"/>
          <p:cNvSpPr/>
          <p:nvPr userDrawn="1"/>
        </p:nvSpPr>
        <p:spPr>
          <a:xfrm>
            <a:off x="17405799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7510113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0" name="Rounded Rectangle 39"/>
          <p:cNvSpPr/>
          <p:nvPr userDrawn="1"/>
        </p:nvSpPr>
        <p:spPr>
          <a:xfrm>
            <a:off x="19640224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9744538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2" name="Rounded Rectangle 41"/>
          <p:cNvSpPr/>
          <p:nvPr userDrawn="1"/>
        </p:nvSpPr>
        <p:spPr>
          <a:xfrm>
            <a:off x="21598675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21702988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747028" y="2672113"/>
            <a:ext cx="12313673" cy="9579714"/>
            <a:chOff x="6030887" y="2189513"/>
            <a:chExt cx="12308864" cy="9579713"/>
          </a:xfrm>
        </p:grpSpPr>
        <p:pic>
          <p:nvPicPr>
            <p:cNvPr id="45" name="image4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030887" y="2189513"/>
              <a:ext cx="12308864" cy="9579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" name="Shape 3069"/>
            <p:cNvSpPr/>
            <p:nvPr/>
          </p:nvSpPr>
          <p:spPr>
            <a:xfrm>
              <a:off x="8018520" y="3960601"/>
              <a:ext cx="8157924" cy="505233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lvl="0" defTabSz="1828434">
                <a:defRPr sz="3600">
                  <a:solidFill>
                    <a:srgbClr val="FFFFFF"/>
                  </a:solidFill>
                  <a:latin typeface="Raleway Light"/>
                  <a:ea typeface="Raleway Light"/>
                  <a:cs typeface="Raleway Light"/>
                  <a:sym typeface="Raleway Light"/>
                </a:defRPr>
              </a:pPr>
              <a:endParaRPr/>
            </a:p>
          </p:txBody>
        </p:sp>
      </p:grpSp>
      <p:sp>
        <p:nvSpPr>
          <p:cNvPr id="4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710029" y="4417802"/>
            <a:ext cx="8186521" cy="507773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7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784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1" name="Shape 8540"/>
          <p:cNvSpPr/>
          <p:nvPr userDrawn="1"/>
        </p:nvSpPr>
        <p:spPr>
          <a:xfrm flipH="1">
            <a:off x="6326440" y="3459682"/>
            <a:ext cx="5127229" cy="4168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442" y="0"/>
                </a:lnTo>
                <a:lnTo>
                  <a:pt x="7442" y="21600"/>
                </a:lnTo>
                <a:lnTo>
                  <a:pt x="21600" y="21600"/>
                </a:lnTo>
              </a:path>
            </a:pathLst>
          </a:custGeom>
          <a:ln w="38100" cmpd="sng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2" name="Shape 8541"/>
          <p:cNvSpPr/>
          <p:nvPr userDrawn="1"/>
        </p:nvSpPr>
        <p:spPr>
          <a:xfrm flipH="1">
            <a:off x="6326441" y="5735742"/>
            <a:ext cx="7571661" cy="2137120"/>
          </a:xfrm>
          <a:custGeom>
            <a:avLst/>
            <a:gdLst>
              <a:gd name="connsiteX0" fmla="*/ 0 w 21600"/>
              <a:gd name="connsiteY0" fmla="*/ 0 h 21600"/>
              <a:gd name="connsiteX1" fmla="*/ 5823 w 21600"/>
              <a:gd name="connsiteY1" fmla="*/ 6029 h 21600"/>
              <a:gd name="connsiteX2" fmla="*/ 5770 w 21600"/>
              <a:gd name="connsiteY2" fmla="*/ 21600 h 21600"/>
              <a:gd name="connsiteX3" fmla="*/ 21600 w 21600"/>
              <a:gd name="connsiteY3" fmla="*/ 21600 h 21600"/>
              <a:gd name="connsiteX0" fmla="*/ 0 w 21022"/>
              <a:gd name="connsiteY0" fmla="*/ 0 h 15851"/>
              <a:gd name="connsiteX1" fmla="*/ 5245 w 21022"/>
              <a:gd name="connsiteY1" fmla="*/ 280 h 15851"/>
              <a:gd name="connsiteX2" fmla="*/ 5192 w 21022"/>
              <a:gd name="connsiteY2" fmla="*/ 15851 h 15851"/>
              <a:gd name="connsiteX3" fmla="*/ 21022 w 21022"/>
              <a:gd name="connsiteY3" fmla="*/ 15851 h 15851"/>
              <a:gd name="connsiteX0" fmla="*/ 0 w 20654"/>
              <a:gd name="connsiteY0" fmla="*/ 141 h 15571"/>
              <a:gd name="connsiteX1" fmla="*/ 4877 w 20654"/>
              <a:gd name="connsiteY1" fmla="*/ 0 h 15571"/>
              <a:gd name="connsiteX2" fmla="*/ 4824 w 20654"/>
              <a:gd name="connsiteY2" fmla="*/ 15571 h 15571"/>
              <a:gd name="connsiteX3" fmla="*/ 20654 w 20654"/>
              <a:gd name="connsiteY3" fmla="*/ 15571 h 1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54" h="15571" extrusionOk="0">
                <a:moveTo>
                  <a:pt x="0" y="141"/>
                </a:moveTo>
                <a:lnTo>
                  <a:pt x="4877" y="0"/>
                </a:lnTo>
                <a:cubicBezTo>
                  <a:pt x="4859" y="5190"/>
                  <a:pt x="4842" y="10381"/>
                  <a:pt x="4824" y="15571"/>
                </a:cubicBezTo>
                <a:lnTo>
                  <a:pt x="20654" y="15571"/>
                </a:lnTo>
              </a:path>
            </a:pathLst>
          </a:custGeom>
          <a:ln w="38100" cmpd="sng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3" name="Shape 8542"/>
          <p:cNvSpPr/>
          <p:nvPr userDrawn="1"/>
        </p:nvSpPr>
        <p:spPr>
          <a:xfrm flipH="1" flipV="1">
            <a:off x="6336549" y="8097914"/>
            <a:ext cx="7066784" cy="11336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4" name="Shape 8543"/>
          <p:cNvSpPr/>
          <p:nvPr userDrawn="1"/>
        </p:nvSpPr>
        <p:spPr>
          <a:xfrm flipH="1" flipV="1">
            <a:off x="6346666" y="8360946"/>
            <a:ext cx="8606355" cy="1929168"/>
          </a:xfrm>
          <a:custGeom>
            <a:avLst/>
            <a:gdLst>
              <a:gd name="connsiteX0" fmla="*/ 0 w 21600"/>
              <a:gd name="connsiteY0" fmla="*/ 0 h 21600"/>
              <a:gd name="connsiteX1" fmla="*/ 7537 w 21600"/>
              <a:gd name="connsiteY1" fmla="*/ 6423 h 21600"/>
              <a:gd name="connsiteX2" fmla="*/ 7537 w 21600"/>
              <a:gd name="connsiteY2" fmla="*/ 21600 h 21600"/>
              <a:gd name="connsiteX3" fmla="*/ 21600 w 21600"/>
              <a:gd name="connsiteY3" fmla="*/ 21600 h 21600"/>
              <a:gd name="connsiteX0" fmla="*/ 0 w 20804"/>
              <a:gd name="connsiteY0" fmla="*/ 153 h 15177"/>
              <a:gd name="connsiteX1" fmla="*/ 6741 w 20804"/>
              <a:gd name="connsiteY1" fmla="*/ 0 h 15177"/>
              <a:gd name="connsiteX2" fmla="*/ 6741 w 20804"/>
              <a:gd name="connsiteY2" fmla="*/ 15177 h 15177"/>
              <a:gd name="connsiteX3" fmla="*/ 20804 w 20804"/>
              <a:gd name="connsiteY3" fmla="*/ 15177 h 15177"/>
              <a:gd name="connsiteX0" fmla="*/ 0 w 20945"/>
              <a:gd name="connsiteY0" fmla="*/ 0 h 15330"/>
              <a:gd name="connsiteX1" fmla="*/ 6882 w 20945"/>
              <a:gd name="connsiteY1" fmla="*/ 153 h 15330"/>
              <a:gd name="connsiteX2" fmla="*/ 6882 w 20945"/>
              <a:gd name="connsiteY2" fmla="*/ 15330 h 15330"/>
              <a:gd name="connsiteX3" fmla="*/ 20945 w 20945"/>
              <a:gd name="connsiteY3" fmla="*/ 15330 h 15330"/>
              <a:gd name="connsiteX0" fmla="*/ 0 w 20898"/>
              <a:gd name="connsiteY0" fmla="*/ 153 h 15177"/>
              <a:gd name="connsiteX1" fmla="*/ 6835 w 20898"/>
              <a:gd name="connsiteY1" fmla="*/ 0 h 15177"/>
              <a:gd name="connsiteX2" fmla="*/ 6835 w 20898"/>
              <a:gd name="connsiteY2" fmla="*/ 15177 h 15177"/>
              <a:gd name="connsiteX3" fmla="*/ 20898 w 20898"/>
              <a:gd name="connsiteY3" fmla="*/ 15177 h 15177"/>
              <a:gd name="connsiteX0" fmla="*/ 0 w 20945"/>
              <a:gd name="connsiteY0" fmla="*/ 0 h 15330"/>
              <a:gd name="connsiteX1" fmla="*/ 6882 w 20945"/>
              <a:gd name="connsiteY1" fmla="*/ 153 h 15330"/>
              <a:gd name="connsiteX2" fmla="*/ 6882 w 20945"/>
              <a:gd name="connsiteY2" fmla="*/ 15330 h 15330"/>
              <a:gd name="connsiteX3" fmla="*/ 20945 w 20945"/>
              <a:gd name="connsiteY3" fmla="*/ 15330 h 1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45" h="15330" extrusionOk="0">
                <a:moveTo>
                  <a:pt x="0" y="0"/>
                </a:moveTo>
                <a:lnTo>
                  <a:pt x="6882" y="153"/>
                </a:lnTo>
                <a:lnTo>
                  <a:pt x="6882" y="15330"/>
                </a:lnTo>
                <a:lnTo>
                  <a:pt x="20945" y="15330"/>
                </a:lnTo>
              </a:path>
            </a:pathLst>
          </a:custGeom>
          <a:ln w="38100" cmpd="sng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5" name="Shape 8544"/>
          <p:cNvSpPr/>
          <p:nvPr userDrawn="1"/>
        </p:nvSpPr>
        <p:spPr>
          <a:xfrm flipH="1" flipV="1">
            <a:off x="6346664" y="8626196"/>
            <a:ext cx="5365874" cy="3766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7638" y="0"/>
                </a:lnTo>
                <a:lnTo>
                  <a:pt x="7638" y="21600"/>
                </a:lnTo>
                <a:lnTo>
                  <a:pt x="21600" y="21600"/>
                </a:lnTo>
              </a:path>
            </a:pathLst>
          </a:custGeom>
          <a:ln w="38100" cmpd="sng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pic>
        <p:nvPicPr>
          <p:cNvPr id="26" name="image2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536914" y="2910519"/>
            <a:ext cx="4443155" cy="945650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27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892644" y="4247444"/>
            <a:ext cx="3799182" cy="6721508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0" name="Rounded Rectangle 29"/>
          <p:cNvSpPr/>
          <p:nvPr userDrawn="1"/>
        </p:nvSpPr>
        <p:spPr>
          <a:xfrm>
            <a:off x="11481543" y="2816656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1585857" y="303044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2" name="Rounded Rectangle 31"/>
          <p:cNvSpPr/>
          <p:nvPr userDrawn="1"/>
        </p:nvSpPr>
        <p:spPr>
          <a:xfrm>
            <a:off x="13513457" y="5054230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13617769" y="5268016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13075727" y="2695737"/>
            <a:ext cx="9978161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3075727" y="3372453"/>
            <a:ext cx="9978161" cy="88420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15223137" y="4962519"/>
            <a:ext cx="7838215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15223137" y="5639237"/>
            <a:ext cx="7838215" cy="88420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2" name="Rounded Rectangle 61"/>
          <p:cNvSpPr/>
          <p:nvPr userDrawn="1"/>
        </p:nvSpPr>
        <p:spPr>
          <a:xfrm>
            <a:off x="13480332" y="734309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13584646" y="755687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15190014" y="7251383"/>
            <a:ext cx="7838215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15190014" y="7928099"/>
            <a:ext cx="7838215" cy="88420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6" name="Rounded Rectangle 65"/>
          <p:cNvSpPr/>
          <p:nvPr userDrawn="1"/>
        </p:nvSpPr>
        <p:spPr>
          <a:xfrm>
            <a:off x="13502274" y="9534706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7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13606588" y="974849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68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15211955" y="9442995"/>
            <a:ext cx="7838215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15211955" y="10119713"/>
            <a:ext cx="7838215" cy="88420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0" name="Rounded Rectangle 69"/>
          <p:cNvSpPr/>
          <p:nvPr userDrawn="1"/>
        </p:nvSpPr>
        <p:spPr>
          <a:xfrm>
            <a:off x="11693654" y="11634786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1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11797968" y="1184857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72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13403333" y="11543075"/>
            <a:ext cx="9646836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13403333" y="12219793"/>
            <a:ext cx="9646836" cy="88420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1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ptop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pic>
        <p:nvPicPr>
          <p:cNvPr id="29" name="image3.png"/>
          <p:cNvPicPr/>
          <p:nvPr userDrawn="1"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1536914" y="4089014"/>
            <a:ext cx="10068641" cy="1491583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0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13060701" y="4329605"/>
            <a:ext cx="9978161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3060701" y="5006320"/>
            <a:ext cx="9978161" cy="370588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est.</a:t>
            </a:r>
            <a:endParaRPr lang="en-US" dirty="0"/>
          </a:p>
        </p:txBody>
      </p:sp>
      <p:sp>
        <p:nvSpPr>
          <p:cNvPr id="32" name="Rounded Rectangle 31"/>
          <p:cNvSpPr/>
          <p:nvPr userDrawn="1"/>
        </p:nvSpPr>
        <p:spPr>
          <a:xfrm>
            <a:off x="13060702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3165016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5" name="Rounded Rectangle 34"/>
          <p:cNvSpPr/>
          <p:nvPr userDrawn="1"/>
        </p:nvSpPr>
        <p:spPr>
          <a:xfrm>
            <a:off x="15296775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15401089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7" name="Rounded Rectangle 36"/>
          <p:cNvSpPr/>
          <p:nvPr userDrawn="1"/>
        </p:nvSpPr>
        <p:spPr>
          <a:xfrm>
            <a:off x="17405799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7510113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9" name="Rounded Rectangle 38"/>
          <p:cNvSpPr/>
          <p:nvPr userDrawn="1"/>
        </p:nvSpPr>
        <p:spPr>
          <a:xfrm>
            <a:off x="19640224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9744538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1" name="Rounded Rectangle 40"/>
          <p:cNvSpPr/>
          <p:nvPr userDrawn="1"/>
        </p:nvSpPr>
        <p:spPr>
          <a:xfrm>
            <a:off x="21598675" y="9040132"/>
            <a:ext cx="1440189" cy="14400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21702988" y="925391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049368" y="5529400"/>
            <a:ext cx="9054769" cy="838980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56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>
            <a:off x="1" y="0"/>
            <a:ext cx="4064530" cy="4064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9" name="Rounded Rectangle 18"/>
          <p:cNvSpPr/>
          <p:nvPr userDrawn="1"/>
        </p:nvSpPr>
        <p:spPr>
          <a:xfrm>
            <a:off x="8129060" y="0"/>
            <a:ext cx="4064530" cy="40640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16258119" y="0"/>
            <a:ext cx="4064530" cy="406400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4064530" y="4064000"/>
            <a:ext cx="4064530" cy="4064000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2" name="Rounded Rectangle 31"/>
          <p:cNvSpPr/>
          <p:nvPr userDrawn="1"/>
        </p:nvSpPr>
        <p:spPr>
          <a:xfrm>
            <a:off x="12193589" y="4064000"/>
            <a:ext cx="4064530" cy="4064000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4" name="Rounded Rectangle 33"/>
          <p:cNvSpPr/>
          <p:nvPr userDrawn="1"/>
        </p:nvSpPr>
        <p:spPr>
          <a:xfrm>
            <a:off x="20322646" y="4064000"/>
            <a:ext cx="4064530" cy="4064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64530" y="0"/>
            <a:ext cx="4064530" cy="406400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12193589" y="0"/>
            <a:ext cx="4064530" cy="406400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20322646" y="0"/>
            <a:ext cx="4064530" cy="406400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8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" y="4064000"/>
            <a:ext cx="4064530" cy="406400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9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129060" y="4064000"/>
            <a:ext cx="4064530" cy="406400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6258117" y="4064000"/>
            <a:ext cx="4064530" cy="406400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1398552" y="60556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269500" y="1656308"/>
            <a:ext cx="3522726" cy="173059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2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other. 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521995" y="60556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8392945" y="1656308"/>
            <a:ext cx="3522726" cy="173059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2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other. 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17645440" y="605562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16516388" y="1656308"/>
            <a:ext cx="3522726" cy="173059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2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other. 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5479524" y="4800704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0472" y="5851452"/>
            <a:ext cx="3522726" cy="173059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2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other. 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13564466" y="4800704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12435416" y="5851452"/>
            <a:ext cx="3522726" cy="173059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2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other. 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21758148" y="4800704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20629096" y="5851452"/>
            <a:ext cx="3522726" cy="173059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2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other. 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4988944" y="9030060"/>
            <a:ext cx="14401875" cy="51750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4988944" y="9728581"/>
            <a:ext cx="14401875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41348" y="10277520"/>
            <a:ext cx="21297514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ac </a:t>
            </a:r>
            <a:r>
              <a:rPr lang="en-US" dirty="0" err="1" smtClean="0"/>
              <a:t>bibendum</a:t>
            </a:r>
            <a:r>
              <a:rPr lang="en-US" dirty="0" smtClean="0"/>
              <a:t> magna </a:t>
            </a:r>
            <a:r>
              <a:rPr lang="en-US" dirty="0" err="1" smtClean="0"/>
              <a:t>tempor</a:t>
            </a:r>
            <a:r>
              <a:rPr lang="en-US" dirty="0" smtClean="0"/>
              <a:t> at.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ornare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15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s images 2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>
            <a:off x="250251" y="230928"/>
            <a:ext cx="10136895" cy="2867872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38998" y="836490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smtClean="0"/>
              <a:t>2010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38997" y="1887236"/>
            <a:ext cx="8960603" cy="173059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</a:t>
            </a:r>
            <a:endParaRPr lang="en-US" dirty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0683677" y="230927"/>
            <a:ext cx="13320906" cy="4758191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10138947" y="1771871"/>
            <a:ext cx="2939654" cy="906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smtClean="0"/>
              <a:t>JUNE 2011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12358416" y="755155"/>
            <a:ext cx="5332213" cy="293965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</a:t>
            </a:r>
            <a:r>
              <a:rPr lang="en-US" dirty="0" err="1" smtClean="0"/>
              <a:t>quamnullam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 </a:t>
            </a:r>
            <a:r>
              <a:rPr lang="en-US" dirty="0" err="1" smtClean="0"/>
              <a:t>zacomic</a:t>
            </a:r>
            <a:r>
              <a:rPr lang="en-US" dirty="0" smtClean="0"/>
              <a:t> project for this year and the next.</a:t>
            </a:r>
            <a:endParaRPr lang="en-US" dirty="0"/>
          </a:p>
        </p:txBody>
      </p:sp>
      <p:sp>
        <p:nvSpPr>
          <p:cNvPr id="41" name="Rounded Rectangle 40"/>
          <p:cNvSpPr/>
          <p:nvPr userDrawn="1"/>
        </p:nvSpPr>
        <p:spPr>
          <a:xfrm>
            <a:off x="250249" y="3398666"/>
            <a:ext cx="10136897" cy="3702291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284511" y="5343911"/>
            <a:ext cx="1731940" cy="906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smtClean="0"/>
              <a:t>2012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1761963" y="4932396"/>
            <a:ext cx="5158965" cy="173059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</a:t>
            </a:r>
            <a:endParaRPr lang="en-US" dirty="0"/>
          </a:p>
        </p:txBody>
      </p:sp>
      <p:sp>
        <p:nvSpPr>
          <p:cNvPr id="44" name="Rounded Rectangle 43"/>
          <p:cNvSpPr/>
          <p:nvPr userDrawn="1"/>
        </p:nvSpPr>
        <p:spPr>
          <a:xfrm>
            <a:off x="12557304" y="5245348"/>
            <a:ext cx="11420295" cy="4659140"/>
          </a:xfrm>
          <a:prstGeom prst="roundRect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13096300" y="5108608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smtClean="0"/>
              <a:t>2013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13096302" y="6159355"/>
            <a:ext cx="10465535" cy="330717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dictum.</a:t>
            </a:r>
          </a:p>
          <a:p>
            <a:pPr lvl="0"/>
            <a:r>
              <a:rPr lang="en-US" dirty="0" err="1" smtClean="0"/>
              <a:t>quamnullam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 </a:t>
            </a:r>
            <a:r>
              <a:rPr lang="en-US" dirty="0" err="1" smtClean="0"/>
              <a:t>zacomic</a:t>
            </a:r>
            <a:r>
              <a:rPr lang="en-US" dirty="0" smtClean="0"/>
              <a:t> project for this year and the next.</a:t>
            </a:r>
            <a:endParaRPr lang="en-US" dirty="0"/>
          </a:p>
        </p:txBody>
      </p:sp>
      <p:sp>
        <p:nvSpPr>
          <p:cNvPr id="63" name="Rounded Rectangle 62"/>
          <p:cNvSpPr/>
          <p:nvPr userDrawn="1"/>
        </p:nvSpPr>
        <p:spPr>
          <a:xfrm>
            <a:off x="250248" y="7306581"/>
            <a:ext cx="12108167" cy="2597910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35" hasCustomPrompt="1"/>
          </p:nvPr>
        </p:nvSpPr>
        <p:spPr>
          <a:xfrm rot="16200000">
            <a:off x="284511" y="8147443"/>
            <a:ext cx="1731940" cy="906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smtClean="0"/>
              <a:t>2014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761963" y="7735928"/>
            <a:ext cx="5158965" cy="173059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</a:t>
            </a:r>
            <a:endParaRPr lang="en-US" dirty="0"/>
          </a:p>
        </p:txBody>
      </p:sp>
      <p:sp>
        <p:nvSpPr>
          <p:cNvPr id="66" name="Rounded Rectangle 65"/>
          <p:cNvSpPr/>
          <p:nvPr userDrawn="1"/>
        </p:nvSpPr>
        <p:spPr>
          <a:xfrm>
            <a:off x="225385" y="10160716"/>
            <a:ext cx="9973691" cy="3271440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7" name="Text Placeholder 7"/>
          <p:cNvSpPr>
            <a:spLocks noGrp="1"/>
          </p:cNvSpPr>
          <p:nvPr>
            <p:ph type="body" sz="quarter" idx="37" hasCustomPrompt="1"/>
          </p:nvPr>
        </p:nvSpPr>
        <p:spPr>
          <a:xfrm rot="16200000">
            <a:off x="-107663" y="11374511"/>
            <a:ext cx="2516288" cy="906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smtClean="0"/>
              <a:t>MAY 2015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1900125" y="10569478"/>
            <a:ext cx="9110800" cy="2516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</a:t>
            </a:r>
            <a:r>
              <a:rPr lang="en-US" dirty="0" err="1" smtClean="0"/>
              <a:t>quamnullam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projec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projec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dictum </a:t>
            </a:r>
            <a:r>
              <a:rPr lang="en-US" dirty="0" err="1" smtClean="0"/>
              <a:t>quamnullam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0" name="Rounded Rectangle 69"/>
          <p:cNvSpPr/>
          <p:nvPr userDrawn="1"/>
        </p:nvSpPr>
        <p:spPr>
          <a:xfrm>
            <a:off x="10387146" y="10160717"/>
            <a:ext cx="13617437" cy="3271438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1" name="Text Placeholder 7"/>
          <p:cNvSpPr>
            <a:spLocks noGrp="1"/>
          </p:cNvSpPr>
          <p:nvPr>
            <p:ph type="body" sz="quarter" idx="40" hasCustomPrompt="1"/>
          </p:nvPr>
        </p:nvSpPr>
        <p:spPr>
          <a:xfrm rot="16200000">
            <a:off x="14006119" y="11342649"/>
            <a:ext cx="2731270" cy="90622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smtClean="0"/>
              <a:t>AUG 2015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16246888" y="10434769"/>
            <a:ext cx="7314949" cy="286267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2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projec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</a:t>
            </a:r>
            <a:r>
              <a:rPr lang="en-US" dirty="0" err="1" smtClean="0"/>
              <a:t>zacm</a:t>
            </a:r>
            <a:r>
              <a:rPr lang="en-US" dirty="0" smtClean="0"/>
              <a:t> ligula other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projec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dictum </a:t>
            </a:r>
            <a:r>
              <a:rPr lang="en-US" dirty="0" err="1" smtClean="0"/>
              <a:t>quamnullam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place rata </a:t>
            </a:r>
            <a:r>
              <a:rPr lang="en-US" dirty="0" err="1" smtClean="0"/>
              <a:t>utor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07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image in dark bg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5835485" y="7325844"/>
            <a:ext cx="18551690" cy="406400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835486" y="3069404"/>
            <a:ext cx="4064530" cy="406400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578463" y="7325844"/>
            <a:ext cx="4064530" cy="406400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6429456" y="8529429"/>
            <a:ext cx="17093882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>
                    <a:lumMod val="75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6429458" y="9078368"/>
            <a:ext cx="16539382" cy="142269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1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1578461" y="3069404"/>
            <a:ext cx="4064530" cy="406400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0321676" y="4389149"/>
            <a:ext cx="12647162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10321676" y="4938089"/>
            <a:ext cx="12647162" cy="200891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13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le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41348" y="10739376"/>
            <a:ext cx="21297514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ac </a:t>
            </a:r>
            <a:r>
              <a:rPr lang="en-US" dirty="0" err="1" smtClean="0"/>
              <a:t>bibendum</a:t>
            </a:r>
            <a:r>
              <a:rPr lang="en-US" dirty="0" smtClean="0"/>
              <a:t> magna </a:t>
            </a:r>
            <a:r>
              <a:rPr lang="en-US" dirty="0" err="1" smtClean="0"/>
              <a:t>tempor</a:t>
            </a:r>
            <a:r>
              <a:rPr lang="en-US" dirty="0" smtClean="0"/>
              <a:t> at.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ornare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11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Triple Chart </a:t>
            </a:r>
            <a:r>
              <a:rPr lang="es-ES_tradnl" dirty="0" err="1" smtClean="0"/>
              <a:t>Slide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4" y="10280881"/>
            <a:ext cx="6746723" cy="17159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quam.</a:t>
            </a:r>
            <a:endParaRPr lang="en-US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6855197" y="8945163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5"/>
          </p:nvPr>
        </p:nvSpPr>
        <p:spPr>
          <a:xfrm>
            <a:off x="1536914" y="3657600"/>
            <a:ext cx="6746723" cy="4292600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8880382" y="10280881"/>
            <a:ext cx="6746723" cy="17159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quam.</a:t>
            </a:r>
            <a:endParaRPr lang="en-US" dirty="0"/>
          </a:p>
        </p:txBody>
      </p:sp>
      <p:sp>
        <p:nvSpPr>
          <p:cNvPr id="65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0087105" y="8948227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66" name="Chart Placeholder 2"/>
          <p:cNvSpPr>
            <a:spLocks noGrp="1"/>
          </p:cNvSpPr>
          <p:nvPr>
            <p:ph type="chart" sz="quarter" idx="28"/>
          </p:nvPr>
        </p:nvSpPr>
        <p:spPr>
          <a:xfrm>
            <a:off x="8880382" y="3657600"/>
            <a:ext cx="6746723" cy="4292600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6272936" y="10280881"/>
            <a:ext cx="6746723" cy="171594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quam.</a:t>
            </a:r>
            <a:endParaRPr lang="en-US" dirty="0"/>
          </a:p>
        </p:txBody>
      </p:sp>
      <p:sp>
        <p:nvSpPr>
          <p:cNvPr id="69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17272113" y="8960827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70" name="Chart Placeholder 2"/>
          <p:cNvSpPr>
            <a:spLocks noGrp="1"/>
          </p:cNvSpPr>
          <p:nvPr>
            <p:ph type="chart" sz="quarter" idx="31"/>
          </p:nvPr>
        </p:nvSpPr>
        <p:spPr>
          <a:xfrm>
            <a:off x="16272936" y="3657600"/>
            <a:ext cx="6746723" cy="4292600"/>
          </a:xfrm>
          <a:prstGeom prst="rect">
            <a:avLst/>
          </a:prstGeom>
        </p:spPr>
        <p:txBody>
          <a:bodyPr vert="horz" lIns="91440" tIns="45720" rIns="91440" bIns="4572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9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ipl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Five</a:t>
            </a:r>
            <a:r>
              <a:rPr lang="es-ES_tradnl" dirty="0" smtClean="0"/>
              <a:t> </a:t>
            </a:r>
            <a:r>
              <a:rPr lang="es-ES_tradnl" dirty="0" err="1" smtClean="0"/>
              <a:t>goals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2016</a:t>
            </a:r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7" name="Shape 782"/>
          <p:cNvSpPr/>
          <p:nvPr userDrawn="1"/>
        </p:nvSpPr>
        <p:spPr>
          <a:xfrm>
            <a:off x="1536914" y="3162102"/>
            <a:ext cx="3811489" cy="61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0"/>
                </a:moveTo>
                <a:cubicBezTo>
                  <a:pt x="631" y="0"/>
                  <a:pt x="0" y="391"/>
                  <a:pt x="0" y="873"/>
                </a:cubicBezTo>
                <a:lnTo>
                  <a:pt x="0" y="19208"/>
                </a:lnTo>
                <a:cubicBezTo>
                  <a:pt x="0" y="19690"/>
                  <a:pt x="631" y="20081"/>
                  <a:pt x="1408" y="20081"/>
                </a:cubicBezTo>
                <a:lnTo>
                  <a:pt x="9360" y="20081"/>
                </a:lnTo>
                <a:lnTo>
                  <a:pt x="10800" y="21600"/>
                </a:lnTo>
                <a:lnTo>
                  <a:pt x="12240" y="20081"/>
                </a:lnTo>
                <a:lnTo>
                  <a:pt x="20192" y="20081"/>
                </a:lnTo>
                <a:cubicBezTo>
                  <a:pt x="20969" y="20081"/>
                  <a:pt x="21600" y="19690"/>
                  <a:pt x="21600" y="19208"/>
                </a:cubicBezTo>
                <a:lnTo>
                  <a:pt x="21600" y="873"/>
                </a:lnTo>
                <a:cubicBezTo>
                  <a:pt x="21600" y="391"/>
                  <a:pt x="20969" y="0"/>
                  <a:pt x="20192" y="0"/>
                </a:cubicBezTo>
                <a:lnTo>
                  <a:pt x="1408" y="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2463985" y="4377203"/>
            <a:ext cx="2146494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8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1731529" y="5588743"/>
            <a:ext cx="3446684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731529" y="6376294"/>
            <a:ext cx="3446684" cy="13934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44" name="Shape 782"/>
          <p:cNvSpPr/>
          <p:nvPr userDrawn="1"/>
        </p:nvSpPr>
        <p:spPr>
          <a:xfrm>
            <a:off x="5983633" y="3162102"/>
            <a:ext cx="3811489" cy="61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0"/>
                </a:moveTo>
                <a:cubicBezTo>
                  <a:pt x="631" y="0"/>
                  <a:pt x="0" y="391"/>
                  <a:pt x="0" y="873"/>
                </a:cubicBezTo>
                <a:lnTo>
                  <a:pt x="0" y="19208"/>
                </a:lnTo>
                <a:cubicBezTo>
                  <a:pt x="0" y="19690"/>
                  <a:pt x="631" y="20081"/>
                  <a:pt x="1408" y="20081"/>
                </a:cubicBezTo>
                <a:lnTo>
                  <a:pt x="9360" y="20081"/>
                </a:lnTo>
                <a:lnTo>
                  <a:pt x="10800" y="21600"/>
                </a:lnTo>
                <a:lnTo>
                  <a:pt x="12240" y="20081"/>
                </a:lnTo>
                <a:lnTo>
                  <a:pt x="20192" y="20081"/>
                </a:lnTo>
                <a:cubicBezTo>
                  <a:pt x="20969" y="20081"/>
                  <a:pt x="21600" y="19690"/>
                  <a:pt x="21600" y="19208"/>
                </a:cubicBezTo>
                <a:lnTo>
                  <a:pt x="21600" y="873"/>
                </a:lnTo>
                <a:cubicBezTo>
                  <a:pt x="21600" y="391"/>
                  <a:pt x="20969" y="0"/>
                  <a:pt x="20192" y="0"/>
                </a:cubicBezTo>
                <a:lnTo>
                  <a:pt x="1408" y="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6891452" y="4377203"/>
            <a:ext cx="2146494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8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6158999" y="5588743"/>
            <a:ext cx="3446684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6158999" y="6376294"/>
            <a:ext cx="3446684" cy="13934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60" name="Shape 782"/>
          <p:cNvSpPr/>
          <p:nvPr userDrawn="1"/>
        </p:nvSpPr>
        <p:spPr>
          <a:xfrm>
            <a:off x="10411100" y="3162102"/>
            <a:ext cx="3811489" cy="61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0"/>
                </a:moveTo>
                <a:cubicBezTo>
                  <a:pt x="631" y="0"/>
                  <a:pt x="0" y="391"/>
                  <a:pt x="0" y="873"/>
                </a:cubicBezTo>
                <a:lnTo>
                  <a:pt x="0" y="19208"/>
                </a:lnTo>
                <a:cubicBezTo>
                  <a:pt x="0" y="19690"/>
                  <a:pt x="631" y="20081"/>
                  <a:pt x="1408" y="20081"/>
                </a:cubicBezTo>
                <a:lnTo>
                  <a:pt x="9360" y="20081"/>
                </a:lnTo>
                <a:lnTo>
                  <a:pt x="10800" y="21600"/>
                </a:lnTo>
                <a:lnTo>
                  <a:pt x="12240" y="20081"/>
                </a:lnTo>
                <a:lnTo>
                  <a:pt x="20192" y="20081"/>
                </a:lnTo>
                <a:cubicBezTo>
                  <a:pt x="20969" y="20081"/>
                  <a:pt x="21600" y="19690"/>
                  <a:pt x="21600" y="19208"/>
                </a:cubicBezTo>
                <a:lnTo>
                  <a:pt x="21600" y="873"/>
                </a:lnTo>
                <a:cubicBezTo>
                  <a:pt x="21600" y="391"/>
                  <a:pt x="20969" y="0"/>
                  <a:pt x="20192" y="0"/>
                </a:cubicBezTo>
                <a:lnTo>
                  <a:pt x="1408" y="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1338171" y="4377203"/>
            <a:ext cx="2146494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8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72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10605717" y="5588743"/>
            <a:ext cx="3446684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0605717" y="6376294"/>
            <a:ext cx="3446684" cy="13934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80" name="Shape 782"/>
          <p:cNvSpPr/>
          <p:nvPr userDrawn="1"/>
        </p:nvSpPr>
        <p:spPr>
          <a:xfrm>
            <a:off x="14819322" y="3162102"/>
            <a:ext cx="3811489" cy="61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0"/>
                </a:moveTo>
                <a:cubicBezTo>
                  <a:pt x="631" y="0"/>
                  <a:pt x="0" y="391"/>
                  <a:pt x="0" y="873"/>
                </a:cubicBezTo>
                <a:lnTo>
                  <a:pt x="0" y="19208"/>
                </a:lnTo>
                <a:cubicBezTo>
                  <a:pt x="0" y="19690"/>
                  <a:pt x="631" y="20081"/>
                  <a:pt x="1408" y="20081"/>
                </a:cubicBezTo>
                <a:lnTo>
                  <a:pt x="9360" y="20081"/>
                </a:lnTo>
                <a:lnTo>
                  <a:pt x="10800" y="21600"/>
                </a:lnTo>
                <a:lnTo>
                  <a:pt x="12240" y="20081"/>
                </a:lnTo>
                <a:lnTo>
                  <a:pt x="20192" y="20081"/>
                </a:lnTo>
                <a:cubicBezTo>
                  <a:pt x="20969" y="20081"/>
                  <a:pt x="21600" y="19690"/>
                  <a:pt x="21600" y="19208"/>
                </a:cubicBezTo>
                <a:lnTo>
                  <a:pt x="21600" y="873"/>
                </a:lnTo>
                <a:cubicBezTo>
                  <a:pt x="21600" y="391"/>
                  <a:pt x="20969" y="0"/>
                  <a:pt x="20192" y="0"/>
                </a:cubicBezTo>
                <a:lnTo>
                  <a:pt x="1408" y="0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15746390" y="4377203"/>
            <a:ext cx="2146494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8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8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15013937" y="5588743"/>
            <a:ext cx="3446684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84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5013937" y="6376294"/>
            <a:ext cx="3446684" cy="13934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88" name="Shape 782"/>
          <p:cNvSpPr/>
          <p:nvPr userDrawn="1"/>
        </p:nvSpPr>
        <p:spPr>
          <a:xfrm>
            <a:off x="19157348" y="3162102"/>
            <a:ext cx="3811489" cy="61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0"/>
                </a:moveTo>
                <a:cubicBezTo>
                  <a:pt x="631" y="0"/>
                  <a:pt x="0" y="391"/>
                  <a:pt x="0" y="873"/>
                </a:cubicBezTo>
                <a:lnTo>
                  <a:pt x="0" y="19208"/>
                </a:lnTo>
                <a:cubicBezTo>
                  <a:pt x="0" y="19690"/>
                  <a:pt x="631" y="20081"/>
                  <a:pt x="1408" y="20081"/>
                </a:cubicBezTo>
                <a:lnTo>
                  <a:pt x="9360" y="20081"/>
                </a:lnTo>
                <a:lnTo>
                  <a:pt x="10800" y="21600"/>
                </a:lnTo>
                <a:lnTo>
                  <a:pt x="12240" y="20081"/>
                </a:lnTo>
                <a:lnTo>
                  <a:pt x="20192" y="20081"/>
                </a:lnTo>
                <a:cubicBezTo>
                  <a:pt x="20969" y="20081"/>
                  <a:pt x="21600" y="19690"/>
                  <a:pt x="21600" y="19208"/>
                </a:cubicBezTo>
                <a:lnTo>
                  <a:pt x="21600" y="873"/>
                </a:lnTo>
                <a:cubicBezTo>
                  <a:pt x="21600" y="391"/>
                  <a:pt x="20969" y="0"/>
                  <a:pt x="20192" y="0"/>
                </a:cubicBezTo>
                <a:lnTo>
                  <a:pt x="1408" y="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20058360" y="4377203"/>
            <a:ext cx="2146494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8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90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19325907" y="5588743"/>
            <a:ext cx="3446684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91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19325907" y="6376294"/>
            <a:ext cx="3446684" cy="139343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9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10739376"/>
            <a:ext cx="21431925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ac </a:t>
            </a:r>
            <a:r>
              <a:rPr lang="en-US" dirty="0" err="1" smtClean="0"/>
              <a:t>bibendum</a:t>
            </a:r>
            <a:r>
              <a:rPr lang="en-US" dirty="0" smtClean="0"/>
              <a:t> magna </a:t>
            </a:r>
            <a:r>
              <a:rPr lang="en-US" dirty="0" err="1" smtClean="0"/>
              <a:t>tempor</a:t>
            </a:r>
            <a:r>
              <a:rPr lang="en-US" dirty="0" smtClean="0"/>
              <a:t> at.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ornare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5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1536915" y="10052505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56217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ripl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Arrow</a:t>
            </a:r>
            <a:r>
              <a:rPr lang="es-ES_tradnl" dirty="0" smtClean="0"/>
              <a:t> </a:t>
            </a:r>
            <a:r>
              <a:rPr lang="es-ES_tradnl" dirty="0" err="1" smtClean="0"/>
              <a:t>Slide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9" name="Rounded Rectangle 28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grpSp>
        <p:nvGrpSpPr>
          <p:cNvPr id="33" name="Group 11118"/>
          <p:cNvGrpSpPr/>
          <p:nvPr userDrawn="1"/>
        </p:nvGrpSpPr>
        <p:grpSpPr>
          <a:xfrm>
            <a:off x="0" y="1686047"/>
            <a:ext cx="16964021" cy="4669216"/>
            <a:chOff x="0" y="0"/>
            <a:chExt cx="3567112" cy="1155700"/>
          </a:xfrm>
          <a:solidFill>
            <a:schemeClr val="accent1"/>
          </a:solidFill>
        </p:grpSpPr>
        <p:sp>
          <p:nvSpPr>
            <p:cNvPr id="34" name="Shape 11116"/>
            <p:cNvSpPr/>
            <p:nvPr/>
          </p:nvSpPr>
          <p:spPr>
            <a:xfrm>
              <a:off x="0" y="-1"/>
              <a:ext cx="747714" cy="107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17" y="21600"/>
                  </a:moveTo>
                  <a:lnTo>
                    <a:pt x="21600" y="15406"/>
                  </a:lnTo>
                  <a:lnTo>
                    <a:pt x="138" y="0"/>
                  </a:lnTo>
                  <a:lnTo>
                    <a:pt x="0" y="12198"/>
                  </a:lnTo>
                  <a:lnTo>
                    <a:pt x="21417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35" name="Shape 11117"/>
            <p:cNvSpPr/>
            <p:nvPr/>
          </p:nvSpPr>
          <p:spPr>
            <a:xfrm>
              <a:off x="741362" y="701675"/>
              <a:ext cx="2825751" cy="45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474"/>
                  </a:moveTo>
                  <a:lnTo>
                    <a:pt x="20022" y="3474"/>
                  </a:lnTo>
                  <a:lnTo>
                    <a:pt x="20022" y="0"/>
                  </a:lnTo>
                  <a:lnTo>
                    <a:pt x="21600" y="10800"/>
                  </a:lnTo>
                  <a:lnTo>
                    <a:pt x="20022" y="21600"/>
                  </a:lnTo>
                  <a:lnTo>
                    <a:pt x="20022" y="17975"/>
                  </a:lnTo>
                  <a:lnTo>
                    <a:pt x="0" y="17975"/>
                  </a:lnTo>
                  <a:lnTo>
                    <a:pt x="0" y="3474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39" name="Group 11124"/>
          <p:cNvGrpSpPr/>
          <p:nvPr userDrawn="1"/>
        </p:nvGrpSpPr>
        <p:grpSpPr>
          <a:xfrm>
            <a:off x="-6997021" y="6530643"/>
            <a:ext cx="19655161" cy="2564530"/>
            <a:chOff x="741363" y="8674"/>
            <a:chExt cx="4465639" cy="583063"/>
          </a:xfrm>
          <a:solidFill>
            <a:schemeClr val="accent3"/>
          </a:solidFill>
        </p:grpSpPr>
        <p:sp>
          <p:nvSpPr>
            <p:cNvPr id="41" name="Shape 11123"/>
            <p:cNvSpPr/>
            <p:nvPr/>
          </p:nvSpPr>
          <p:spPr>
            <a:xfrm>
              <a:off x="741363" y="50800"/>
              <a:ext cx="4465639" cy="45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927"/>
                  </a:moveTo>
                  <a:lnTo>
                    <a:pt x="20579" y="3927"/>
                  </a:lnTo>
                  <a:lnTo>
                    <a:pt x="20579" y="0"/>
                  </a:lnTo>
                  <a:lnTo>
                    <a:pt x="21600" y="10800"/>
                  </a:lnTo>
                  <a:lnTo>
                    <a:pt x="20579" y="21600"/>
                  </a:lnTo>
                  <a:lnTo>
                    <a:pt x="20579" y="18428"/>
                  </a:lnTo>
                  <a:lnTo>
                    <a:pt x="0" y="18428"/>
                  </a:lnTo>
                  <a:lnTo>
                    <a:pt x="0" y="3927"/>
                  </a:ln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0" name="Shape 11122"/>
            <p:cNvSpPr/>
            <p:nvPr/>
          </p:nvSpPr>
          <p:spPr>
            <a:xfrm>
              <a:off x="1932552" y="8674"/>
              <a:ext cx="747715" cy="58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17" y="4678"/>
                  </a:moveTo>
                  <a:lnTo>
                    <a:pt x="21600" y="15940"/>
                  </a:lnTo>
                  <a:lnTo>
                    <a:pt x="0" y="21600"/>
                  </a:lnTo>
                  <a:lnTo>
                    <a:pt x="138" y="0"/>
                  </a:lnTo>
                  <a:lnTo>
                    <a:pt x="21417" y="467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grpSp>
        <p:nvGrpSpPr>
          <p:cNvPr id="42" name="Group 11127"/>
          <p:cNvGrpSpPr/>
          <p:nvPr userDrawn="1"/>
        </p:nvGrpSpPr>
        <p:grpSpPr>
          <a:xfrm>
            <a:off x="9529" y="8987924"/>
            <a:ext cx="16964026" cy="4760581"/>
            <a:chOff x="0" y="0"/>
            <a:chExt cx="3567112" cy="1146175"/>
          </a:xfrm>
          <a:solidFill>
            <a:schemeClr val="accent5"/>
          </a:solidFill>
        </p:grpSpPr>
        <p:sp>
          <p:nvSpPr>
            <p:cNvPr id="43" name="Shape 11125"/>
            <p:cNvSpPr/>
            <p:nvPr/>
          </p:nvSpPr>
          <p:spPr>
            <a:xfrm>
              <a:off x="0" y="73025"/>
              <a:ext cx="747714" cy="1073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17" y="0"/>
                  </a:moveTo>
                  <a:lnTo>
                    <a:pt x="21600" y="6135"/>
                  </a:lnTo>
                  <a:lnTo>
                    <a:pt x="138" y="21600"/>
                  </a:lnTo>
                  <a:lnTo>
                    <a:pt x="0" y="9458"/>
                  </a:lnTo>
                  <a:lnTo>
                    <a:pt x="2141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5" name="Shape 11126"/>
            <p:cNvSpPr/>
            <p:nvPr/>
          </p:nvSpPr>
          <p:spPr>
            <a:xfrm>
              <a:off x="741362" y="-1"/>
              <a:ext cx="2825751" cy="46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0"/>
                  </a:moveTo>
                  <a:lnTo>
                    <a:pt x="20022" y="3650"/>
                  </a:lnTo>
                  <a:lnTo>
                    <a:pt x="20022" y="0"/>
                  </a:lnTo>
                  <a:lnTo>
                    <a:pt x="21600" y="10949"/>
                  </a:lnTo>
                  <a:lnTo>
                    <a:pt x="20022" y="21600"/>
                  </a:lnTo>
                  <a:lnTo>
                    <a:pt x="20022" y="17727"/>
                  </a:lnTo>
                  <a:lnTo>
                    <a:pt x="0" y="17727"/>
                  </a:lnTo>
                  <a:lnTo>
                    <a:pt x="0" y="365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5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9546106" y="4233771"/>
            <a:ext cx="13422731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9546106" y="4963591"/>
            <a:ext cx="13422731" cy="46836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</a:t>
            </a:r>
            <a:r>
              <a:rPr lang="en-US" dirty="0" err="1" smtClean="0"/>
              <a:t>porttitor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1634448" y="5800823"/>
            <a:ext cx="11334391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2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1634448" y="6530643"/>
            <a:ext cx="11334391" cy="46836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</a:t>
            </a:r>
            <a:r>
              <a:rPr lang="en-US" dirty="0" err="1" smtClean="0"/>
              <a:t>porttitor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13052786" y="7344123"/>
            <a:ext cx="9916053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3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13052786" y="8073943"/>
            <a:ext cx="9916053" cy="46836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</a:t>
            </a:r>
            <a:r>
              <a:rPr lang="en-US" dirty="0" err="1" smtClean="0"/>
              <a:t>nec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11634449" y="8845345"/>
            <a:ext cx="11334389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4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11634449" y="9575165"/>
            <a:ext cx="11334389" cy="46836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</a:t>
            </a:r>
            <a:r>
              <a:rPr lang="en-US" dirty="0" err="1" smtClean="0"/>
              <a:t>porttitor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546113" y="10386293"/>
            <a:ext cx="13422725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9546113" y="11116113"/>
            <a:ext cx="13422725" cy="46836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</a:t>
            </a:r>
            <a:r>
              <a:rPr lang="en-US" dirty="0" err="1" smtClean="0"/>
              <a:t>porttitor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82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ircle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Cycle</a:t>
            </a:r>
            <a:r>
              <a:rPr lang="es-ES_tradnl" dirty="0" smtClean="0"/>
              <a:t> SmartArt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graphicFrame>
        <p:nvGraphicFramePr>
          <p:cNvPr id="2" name="Diagram 1"/>
          <p:cNvGraphicFramePr/>
          <p:nvPr userDrawn="1">
            <p:extLst>
              <p:ext uri="{D42A27DB-BD31-4B8C-83A1-F6EECF244321}">
                <p14:modId xmlns:p14="http://schemas.microsoft.com/office/powerpoint/2010/main" val="182000522"/>
              </p:ext>
            </p:extLst>
          </p:nvPr>
        </p:nvGraphicFramePr>
        <p:xfrm>
          <a:off x="6378413" y="2713373"/>
          <a:ext cx="11630351" cy="775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41348" y="10739376"/>
            <a:ext cx="21297514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non </a:t>
            </a:r>
            <a:r>
              <a:rPr lang="en-US" dirty="0" err="1" smtClean="0"/>
              <a:t>purus</a:t>
            </a:r>
            <a:r>
              <a:rPr lang="en-US" dirty="0" smtClean="0"/>
              <a:t>. Maecenas </a:t>
            </a:r>
            <a:r>
              <a:rPr lang="en-US" dirty="0" err="1" smtClean="0"/>
              <a:t>ut</a:t>
            </a:r>
            <a:r>
              <a:rPr lang="en-US" dirty="0" smtClean="0"/>
              <a:t> lacus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 et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semper semper.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ligula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semper ex </a:t>
            </a:r>
            <a:r>
              <a:rPr lang="en-US" dirty="0" err="1" smtClean="0"/>
              <a:t>suscipit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1286051" y="3311281"/>
            <a:ext cx="1861609" cy="101857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Title Example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4135030" y="5447341"/>
            <a:ext cx="1861609" cy="101857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Title Example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3018540" y="8757269"/>
            <a:ext cx="1861609" cy="101857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Title Example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9501442" y="8776513"/>
            <a:ext cx="1861609" cy="101857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Title Example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8423447" y="5447341"/>
            <a:ext cx="1861609" cy="101857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Title Example</a:t>
            </a:r>
            <a:endParaRPr lang="en-US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083654" y="5663085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2083654" y="6110413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632166" y="3943322"/>
            <a:ext cx="1860111" cy="168818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8008764" y="5663085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8008764" y="6110413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9557276" y="3943322"/>
            <a:ext cx="1860111" cy="168818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48323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380129"/>
            <a:ext cx="24387175" cy="589139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1536915" y="2197016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1536915" y="3171591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083901" y="6470788"/>
            <a:ext cx="8219380" cy="69852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083901" y="7214471"/>
            <a:ext cx="8219380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083901" y="7661798"/>
            <a:ext cx="8219380" cy="2069212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11273865" y="4859658"/>
            <a:ext cx="1786838" cy="131254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452809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Basic Pie SmartArt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41348" y="10777864"/>
            <a:ext cx="21297514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non </a:t>
            </a:r>
            <a:r>
              <a:rPr lang="en-US" dirty="0" err="1" smtClean="0"/>
              <a:t>purus</a:t>
            </a:r>
            <a:r>
              <a:rPr lang="en-US" dirty="0" smtClean="0"/>
              <a:t>. Maecenas </a:t>
            </a:r>
            <a:r>
              <a:rPr lang="en-US" dirty="0" err="1" smtClean="0"/>
              <a:t>ut</a:t>
            </a:r>
            <a:r>
              <a:rPr lang="en-US" dirty="0" smtClean="0"/>
              <a:t> lacus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 et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semper semper.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ligula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semper ex </a:t>
            </a:r>
            <a:r>
              <a:rPr lang="en-US" dirty="0" err="1" smtClean="0"/>
              <a:t>suscipit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536915" y="5663085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536915" y="6110413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085427" y="3943322"/>
            <a:ext cx="1860111" cy="168818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18008764" y="5663085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8008764" y="6110413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9557276" y="3943322"/>
            <a:ext cx="1860111" cy="168818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012473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dial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Radial SmartArt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41348" y="10739376"/>
            <a:ext cx="21297514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non </a:t>
            </a:r>
            <a:r>
              <a:rPr lang="en-US" dirty="0" err="1" smtClean="0"/>
              <a:t>purus</a:t>
            </a:r>
            <a:r>
              <a:rPr lang="en-US" dirty="0" smtClean="0"/>
              <a:t>. Maecenas </a:t>
            </a:r>
            <a:r>
              <a:rPr lang="en-US" dirty="0" err="1" smtClean="0"/>
              <a:t>ut</a:t>
            </a:r>
            <a:r>
              <a:rPr lang="en-US" dirty="0" smtClean="0"/>
              <a:t> lacus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 et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semper semper.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ligula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semper ex </a:t>
            </a:r>
            <a:r>
              <a:rPr lang="en-US" dirty="0" err="1" smtClean="0"/>
              <a:t>suscipit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536915" y="4777869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536915" y="5225195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18039020" y="4777869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18039020" y="5225195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89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Simple </a:t>
            </a:r>
            <a:r>
              <a:rPr lang="es-ES_tradnl" dirty="0" err="1" smtClean="0"/>
              <a:t>procces</a:t>
            </a:r>
            <a:r>
              <a:rPr lang="es-ES_tradnl" dirty="0" smtClean="0"/>
              <a:t> plan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2676234"/>
            <a:ext cx="21501948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non </a:t>
            </a:r>
            <a:r>
              <a:rPr lang="en-US" dirty="0" err="1" smtClean="0"/>
              <a:t>purus</a:t>
            </a:r>
            <a:r>
              <a:rPr lang="en-US" dirty="0" smtClean="0"/>
              <a:t>. Maecenas </a:t>
            </a:r>
            <a:r>
              <a:rPr lang="en-US" dirty="0" err="1" smtClean="0"/>
              <a:t>ut</a:t>
            </a:r>
            <a:r>
              <a:rPr lang="en-US" dirty="0" smtClean="0"/>
              <a:t> lacus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 et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semper semper.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ligula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semper ex </a:t>
            </a:r>
            <a:r>
              <a:rPr lang="en-US" dirty="0" err="1" smtClean="0"/>
              <a:t>suscipit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536915" y="8850251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536915" y="9378213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7028597" y="8850251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7028597" y="9378213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2591814" y="8850251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12591814" y="9378213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18039020" y="8850251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8039020" y="9378213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78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Arrow</a:t>
            </a:r>
            <a:r>
              <a:rPr lang="es-ES_tradnl" dirty="0" smtClean="0"/>
              <a:t> </a:t>
            </a:r>
            <a:r>
              <a:rPr lang="es-ES_tradnl" dirty="0" err="1" smtClean="0"/>
              <a:t>procces</a:t>
            </a:r>
            <a:r>
              <a:rPr lang="es-ES_tradnl" dirty="0" smtClean="0"/>
              <a:t> plan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2676234"/>
            <a:ext cx="21501948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non </a:t>
            </a:r>
            <a:r>
              <a:rPr lang="en-US" dirty="0" err="1" smtClean="0"/>
              <a:t>purus</a:t>
            </a:r>
            <a:r>
              <a:rPr lang="en-US" dirty="0" smtClean="0"/>
              <a:t>. Maecenas </a:t>
            </a:r>
            <a:r>
              <a:rPr lang="en-US" dirty="0" err="1" smtClean="0"/>
              <a:t>ut</a:t>
            </a:r>
            <a:r>
              <a:rPr lang="en-US" dirty="0" smtClean="0"/>
              <a:t> lacus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 et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semper semper.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ligula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semper ex </a:t>
            </a:r>
            <a:r>
              <a:rPr lang="en-US" dirty="0" err="1" smtClean="0"/>
              <a:t>suscipit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536915" y="9434861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1536915" y="9882189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7028597" y="9434861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7028597" y="9882189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2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12591814" y="9434861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12591814" y="9882189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18039020" y="9434861"/>
            <a:ext cx="4929817" cy="5342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8039020" y="9882189"/>
            <a:ext cx="4929817" cy="3088106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zacomic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 quam vitae portfolio.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131669" y="7746682"/>
            <a:ext cx="1860111" cy="168818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8617882" y="7746682"/>
            <a:ext cx="1860111" cy="168818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14200342" y="7746682"/>
            <a:ext cx="1860111" cy="168818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19551804" y="7746682"/>
            <a:ext cx="1860111" cy="168818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7000" b="1">
                <a:solidFill>
                  <a:schemeClr val="accent2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426591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ular Picture Call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Circular Picture </a:t>
            </a:r>
            <a:r>
              <a:rPr lang="es-ES_tradnl" dirty="0" err="1" smtClean="0"/>
              <a:t>Callout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11062574"/>
            <a:ext cx="21501948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non </a:t>
            </a:r>
            <a:r>
              <a:rPr lang="en-US" dirty="0" err="1" smtClean="0"/>
              <a:t>purus</a:t>
            </a:r>
            <a:r>
              <a:rPr lang="en-US" dirty="0" smtClean="0"/>
              <a:t>. Maecenas </a:t>
            </a:r>
            <a:r>
              <a:rPr lang="en-US" dirty="0" err="1" smtClean="0"/>
              <a:t>ut</a:t>
            </a:r>
            <a:r>
              <a:rPr lang="en-US" dirty="0" smtClean="0"/>
              <a:t> lacus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 et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semper semper.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ligula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semper ex </a:t>
            </a:r>
            <a:r>
              <a:rPr lang="en-US" dirty="0" err="1" smtClean="0"/>
              <a:t>suscipit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1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smtClean="0"/>
              <a:t>Circular Picture </a:t>
            </a:r>
            <a:r>
              <a:rPr lang="es-ES_tradnl" dirty="0" err="1" smtClean="0"/>
              <a:t>Callout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1833726" y="-284631"/>
            <a:ext cx="824406" cy="569262"/>
          </a:xfrm>
          <a:prstGeom prst="roundRect">
            <a:avLst>
              <a:gd name="adj" fmla="val 217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536915" y="11062574"/>
            <a:ext cx="21501948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, </a:t>
            </a:r>
            <a:r>
              <a:rPr lang="en-US" dirty="0" err="1" smtClean="0"/>
              <a:t>mattis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dapibus</a:t>
            </a:r>
            <a:r>
              <a:rPr lang="en-US" dirty="0" smtClean="0"/>
              <a:t> vitae, </a:t>
            </a:r>
            <a:r>
              <a:rPr lang="en-US" dirty="0" err="1" smtClean="0"/>
              <a:t>euismod</a:t>
            </a:r>
            <a:r>
              <a:rPr lang="en-US" dirty="0" smtClean="0"/>
              <a:t> non </a:t>
            </a:r>
            <a:r>
              <a:rPr lang="en-US" dirty="0" err="1" smtClean="0"/>
              <a:t>purus</a:t>
            </a:r>
            <a:r>
              <a:rPr lang="en-US" dirty="0" smtClean="0"/>
              <a:t>. Maecenas </a:t>
            </a:r>
            <a:r>
              <a:rPr lang="en-US" dirty="0" err="1" smtClean="0"/>
              <a:t>ut</a:t>
            </a:r>
            <a:r>
              <a:rPr lang="en-US" dirty="0" smtClean="0"/>
              <a:t> lacus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tristique</a:t>
            </a:r>
            <a:r>
              <a:rPr lang="en-US" dirty="0" smtClean="0"/>
              <a:t> et in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lectus</a:t>
            </a:r>
            <a:r>
              <a:rPr lang="en-US" dirty="0" smtClean="0"/>
              <a:t> semper semper.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finibus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ligula </a:t>
            </a:r>
            <a:r>
              <a:rPr lang="en-US" dirty="0" err="1" smtClean="0"/>
              <a:t>vestibulum</a:t>
            </a:r>
            <a:r>
              <a:rPr lang="en-US" dirty="0" smtClean="0"/>
              <a:t>, </a:t>
            </a:r>
            <a:r>
              <a:rPr lang="en-US" dirty="0" err="1" smtClean="0"/>
              <a:t>ut</a:t>
            </a:r>
            <a:r>
              <a:rPr lang="en-US" dirty="0" smtClean="0"/>
              <a:t> semper ex </a:t>
            </a:r>
            <a:r>
              <a:rPr lang="en-US" dirty="0" err="1" smtClean="0"/>
              <a:t>suscipit</a:t>
            </a:r>
            <a:r>
              <a:rPr lang="en-US" dirty="0" smtClean="0"/>
              <a:t>. </a:t>
            </a:r>
            <a:r>
              <a:rPr lang="en-US" dirty="0" err="1" smtClean="0"/>
              <a:t>Cras</a:t>
            </a:r>
            <a:r>
              <a:rPr lang="en-US" dirty="0" smtClean="0"/>
              <a:t> </a:t>
            </a:r>
            <a:r>
              <a:rPr lang="en-US" dirty="0" err="1" smtClean="0"/>
              <a:t>fringilla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r>
              <a:rPr lang="en-US" dirty="0" smtClean="0"/>
              <a:t>. </a:t>
            </a:r>
            <a:r>
              <a:rPr lang="en-US" dirty="0" err="1" smtClean="0"/>
              <a:t>Aenean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4" name="Diagram 3"/>
          <p:cNvGraphicFramePr/>
          <p:nvPr userDrawn="1">
            <p:extLst>
              <p:ext uri="{D42A27DB-BD31-4B8C-83A1-F6EECF244321}">
                <p14:modId xmlns:p14="http://schemas.microsoft.com/office/powerpoint/2010/main" val="3672375981"/>
              </p:ext>
            </p:extLst>
          </p:nvPr>
        </p:nvGraphicFramePr>
        <p:xfrm>
          <a:off x="1536915" y="3431822"/>
          <a:ext cx="21431925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8772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011524" y="4822632"/>
            <a:ext cx="14401875" cy="51750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011524" y="5521151"/>
            <a:ext cx="14401875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011540" y="6374889"/>
            <a:ext cx="14403676" cy="310779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ac </a:t>
            </a:r>
            <a:r>
              <a:rPr lang="en-US" dirty="0" err="1" smtClean="0"/>
              <a:t>bibendum</a:t>
            </a:r>
            <a:r>
              <a:rPr lang="en-US" dirty="0" smtClean="0"/>
              <a:t> magna </a:t>
            </a:r>
            <a:r>
              <a:rPr lang="en-US" dirty="0" err="1" smtClean="0"/>
              <a:t>tempor</a:t>
            </a:r>
            <a:r>
              <a:rPr lang="en-US" dirty="0" smtClean="0"/>
              <a:t> at.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ornare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11600981" y="3318934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425170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988944" y="6222508"/>
            <a:ext cx="14401875" cy="51750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tx1">
                    <a:lumMod val="50000"/>
                    <a:lumOff val="50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988944" y="6921027"/>
            <a:ext cx="14401875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8337959" y="7621170"/>
            <a:ext cx="7681000" cy="87272"/>
          </a:xfrm>
          <a:prstGeom prst="roundRect">
            <a:avLst>
              <a:gd name="adj" fmla="val 21739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988959" y="7774769"/>
            <a:ext cx="14403676" cy="3107790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ac </a:t>
            </a:r>
            <a:r>
              <a:rPr lang="en-US" dirty="0" err="1" smtClean="0"/>
              <a:t>bibendum</a:t>
            </a:r>
            <a:r>
              <a:rPr lang="en-US" dirty="0" smtClean="0"/>
              <a:t> magna </a:t>
            </a:r>
            <a:r>
              <a:rPr lang="en-US" dirty="0" err="1" smtClean="0"/>
              <a:t>tempor</a:t>
            </a:r>
            <a:r>
              <a:rPr lang="en-US" dirty="0" smtClean="0"/>
              <a:t> at.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ornare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10485014" y="2532305"/>
            <a:ext cx="3394144" cy="3393702"/>
          </a:xfrm>
          <a:prstGeom prst="ellipse">
            <a:avLst/>
          </a:prstGeom>
          <a:ln>
            <a:noFill/>
          </a:ln>
        </p:spPr>
        <p:txBody>
          <a:bodyPr lIns="243798" tIns="121900" rIns="243798" bIns="121900" anchor="t">
            <a:normAutofit/>
          </a:bodyPr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6886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0"/>
            <a:ext cx="24387175" cy="581001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2974680" y="1170815"/>
            <a:ext cx="3394144" cy="3393702"/>
          </a:xfrm>
          <a:prstGeom prst="ellipse">
            <a:avLst/>
          </a:prstGeom>
          <a:ln>
            <a:noFill/>
          </a:ln>
        </p:spPr>
        <p:txBody>
          <a:bodyPr lIns="243798" tIns="121900" rIns="243798" bIns="121900" anchor="t">
            <a:normAutofit/>
          </a:bodyPr>
          <a:lstStyle>
            <a:lvl1pPr marL="0" indent="0" algn="ctr">
              <a:buNone/>
              <a:defRPr sz="24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id-ID" dirty="0"/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011524" y="5111496"/>
            <a:ext cx="14401875" cy="51750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011524" y="5810019"/>
            <a:ext cx="14401875" cy="415366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11600981" y="6297350"/>
            <a:ext cx="1222966" cy="90586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8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49436" y="9962632"/>
            <a:ext cx="17315167" cy="20939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abo </a:t>
            </a:r>
            <a:r>
              <a:rPr lang="en-US" dirty="0" err="1" smtClean="0"/>
              <a:t>zacomic</a:t>
            </a:r>
            <a:r>
              <a:rPr lang="en-US" dirty="0" smtClean="0"/>
              <a:t> quam.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21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s for suc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-3"/>
            <a:ext cx="24387175" cy="925625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bg1">
                    <a:lumMod val="9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536915" y="3558651"/>
            <a:ext cx="4911792" cy="5693686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2884322" y="4151029"/>
            <a:ext cx="1945512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1899857" y="5728205"/>
            <a:ext cx="4082613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899857" y="6458025"/>
            <a:ext cx="4082613" cy="18552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14" name="Rounded Rectangle 13"/>
          <p:cNvSpPr/>
          <p:nvPr userDrawn="1"/>
        </p:nvSpPr>
        <p:spPr>
          <a:xfrm>
            <a:off x="7078066" y="3558651"/>
            <a:ext cx="4911792" cy="5693686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8425475" y="4151029"/>
            <a:ext cx="1945512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7441007" y="5728205"/>
            <a:ext cx="4082613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7441007" y="6458025"/>
            <a:ext cx="4082613" cy="18552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12547834" y="3558651"/>
            <a:ext cx="4911792" cy="5693686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13895243" y="4151029"/>
            <a:ext cx="1945512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12910775" y="5728205"/>
            <a:ext cx="4082613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12910775" y="6458025"/>
            <a:ext cx="4082613" cy="18552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8057046" y="3558651"/>
            <a:ext cx="4911792" cy="5693686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19404455" y="4151029"/>
            <a:ext cx="1945512" cy="110253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6000" b="1">
                <a:solidFill>
                  <a:schemeClr val="bg1"/>
                </a:solidFill>
                <a:latin typeface="FontAwesome"/>
                <a:cs typeface="FontAwesome"/>
              </a:defRPr>
            </a:lvl1pPr>
          </a:lstStyle>
          <a:p>
            <a:pPr lvl="0"/>
            <a:r>
              <a:rPr lang="es-ES_tradnl" dirty="0" err="1" smtClean="0"/>
              <a:t>icon</a:t>
            </a:r>
            <a:endParaRPr lang="es-ES_tradnl" dirty="0" smtClean="0"/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18419987" y="5728205"/>
            <a:ext cx="4082613" cy="67671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s-ES_tradnl" dirty="0" err="1" smtClean="0"/>
              <a:t>SubtitleExample</a:t>
            </a:r>
            <a:endParaRPr lang="es-ES_tradnl" dirty="0" smtClean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18419987" y="6458025"/>
            <a:ext cx="4082613" cy="185529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smtClean="0"/>
              <a:t>Donec vel nisl nec risus vulputate placerat in at ligula magna nec lacus porttitor hendrerit. </a:t>
            </a:r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49436" y="10212804"/>
            <a:ext cx="17315167" cy="209392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abo </a:t>
            </a:r>
            <a:r>
              <a:rPr lang="en-US" dirty="0" err="1" smtClean="0"/>
              <a:t>zacomic</a:t>
            </a:r>
            <a:r>
              <a:rPr lang="en-US" dirty="0" smtClean="0"/>
              <a:t> quam.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86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4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99" r:id="rId3"/>
    <p:sldLayoutId id="2147483652" r:id="rId4"/>
    <p:sldLayoutId id="2147483649" r:id="rId5"/>
    <p:sldLayoutId id="2147483650" r:id="rId6"/>
    <p:sldLayoutId id="2147483658" r:id="rId7"/>
    <p:sldLayoutId id="2147483657" r:id="rId8"/>
    <p:sldLayoutId id="2147483691" r:id="rId9"/>
    <p:sldLayoutId id="2147483693" r:id="rId10"/>
    <p:sldLayoutId id="2147483690" r:id="rId11"/>
    <p:sldLayoutId id="2147483696" r:id="rId12"/>
    <p:sldLayoutId id="2147483697" r:id="rId13"/>
    <p:sldLayoutId id="2147483659" r:id="rId14"/>
    <p:sldLayoutId id="2147483669" r:id="rId15"/>
    <p:sldLayoutId id="2147483665" r:id="rId16"/>
    <p:sldLayoutId id="2147483692" r:id="rId17"/>
    <p:sldLayoutId id="2147483666" r:id="rId18"/>
    <p:sldLayoutId id="2147483667" r:id="rId19"/>
    <p:sldLayoutId id="2147483668" r:id="rId20"/>
    <p:sldLayoutId id="2147483670" r:id="rId21"/>
    <p:sldLayoutId id="2147483660" r:id="rId22"/>
    <p:sldLayoutId id="2147483671" r:id="rId23"/>
    <p:sldLayoutId id="2147483653" r:id="rId24"/>
    <p:sldLayoutId id="2147483683" r:id="rId25"/>
    <p:sldLayoutId id="2147483684" r:id="rId26"/>
    <p:sldLayoutId id="2147483685" r:id="rId27"/>
    <p:sldLayoutId id="2147483675" r:id="rId28"/>
    <p:sldLayoutId id="2147483655" r:id="rId29"/>
    <p:sldLayoutId id="2147483656" r:id="rId30"/>
    <p:sldLayoutId id="2147483661" r:id="rId31"/>
    <p:sldLayoutId id="2147483662" r:id="rId32"/>
    <p:sldLayoutId id="2147483663" r:id="rId33"/>
    <p:sldLayoutId id="2147483664" r:id="rId34"/>
    <p:sldLayoutId id="2147483674" r:id="rId35"/>
    <p:sldLayoutId id="2147483676" r:id="rId36"/>
    <p:sldLayoutId id="2147483679" r:id="rId37"/>
    <p:sldLayoutId id="2147483680" r:id="rId38"/>
    <p:sldLayoutId id="2147483677" r:id="rId39"/>
    <p:sldLayoutId id="2147483698" r:id="rId40"/>
    <p:sldLayoutId id="2147483678" r:id="rId41"/>
    <p:sldLayoutId id="2147483682" r:id="rId42"/>
    <p:sldLayoutId id="2147483689" r:id="rId43"/>
    <p:sldLayoutId id="2147483686" r:id="rId44"/>
    <p:sldLayoutId id="2147483688" r:id="rId45"/>
    <p:sldLayoutId id="2147483681" r:id="rId46"/>
    <p:sldLayoutId id="2147483694" r:id="rId47"/>
    <p:sldLayoutId id="2147483695" r:id="rId48"/>
    <p:sldLayoutId id="2147483700" r:id="rId49"/>
    <p:sldLayoutId id="2147483705" r:id="rId50"/>
    <p:sldLayoutId id="2147483702" r:id="rId51"/>
    <p:sldLayoutId id="2147483703" r:id="rId52"/>
    <p:sldLayoutId id="2147483704" r:id="rId53"/>
    <p:sldLayoutId id="2147483706" r:id="rId54"/>
    <p:sldLayoutId id="2147483707" r:id="rId5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38822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9114" indent="-779114" algn="l" defTabSz="1038822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88084" indent="-649262" algn="l" defTabSz="1038822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597052" indent="-519410" algn="l" defTabSz="1038822" rtl="0" eaLnBrk="1" latinLnBrk="0" hangingPunct="1">
        <a:spcBef>
          <a:spcPct val="2000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635870" indent="-519410" algn="l" defTabSz="1038822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74692" indent="-519410" algn="l" defTabSz="1038822" rtl="0" eaLnBrk="1" latinLnBrk="0" hangingPunct="1">
        <a:spcBef>
          <a:spcPct val="20000"/>
        </a:spcBef>
        <a:buFont typeface="Arial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13512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52334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791154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29974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3882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7764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116464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5528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9410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23292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71744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310564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40229" y="6120100"/>
            <a:ext cx="22642285" cy="863560"/>
          </a:xfrm>
        </p:spPr>
        <p:txBody>
          <a:bodyPr/>
          <a:lstStyle/>
          <a:p>
            <a:pPr algn="ctr"/>
            <a:r>
              <a:rPr lang="en-US" sz="9600" dirty="0" smtClean="0">
                <a:latin typeface="Calibri" charset="0"/>
                <a:ea typeface="Calibri" charset="0"/>
                <a:cs typeface="Calibri" charset="0"/>
              </a:rPr>
              <a:t>Productivity Funding Model</a:t>
            </a:r>
            <a:endParaRPr lang="en-US" sz="9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740229" y="7181763"/>
            <a:ext cx="22642285" cy="1029256"/>
          </a:xfrm>
        </p:spPr>
        <p:txBody>
          <a:bodyPr/>
          <a:lstStyle/>
          <a:p>
            <a:pPr algn="ctr"/>
            <a:r>
              <a:rPr lang="en-US" sz="8800" dirty="0" smtClean="0">
                <a:latin typeface="Calibri" charset="0"/>
                <a:ea typeface="Calibri" charset="0"/>
                <a:cs typeface="Calibri" charset="0"/>
              </a:rPr>
              <a:t>OVERVIEW</a:t>
            </a:r>
            <a:endParaRPr lang="en-US" sz="8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740229" y="10997762"/>
            <a:ext cx="22642285" cy="1847381"/>
          </a:xfrm>
        </p:spPr>
        <p:txBody>
          <a:bodyPr/>
          <a:lstStyle/>
          <a:p>
            <a:pPr lvl="0" algn="ctr">
              <a:lnSpc>
                <a:spcPct val="100000"/>
              </a:lnSpc>
            </a:pP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Fall AIRO Meeting</a:t>
            </a:r>
            <a:endParaRPr lang="en-US" sz="4800" dirty="0" smtClean="0">
              <a:latin typeface="Calibri" charset="0"/>
              <a:ea typeface="Calibri" charset="0"/>
              <a:cs typeface="Calibri" charset="0"/>
            </a:endParaRPr>
          </a:p>
          <a:p>
            <a:pPr lvl="0" algn="ctr">
              <a:lnSpc>
                <a:spcPct val="100000"/>
              </a:lnSpc>
            </a:pP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December 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8, 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2016</a:t>
            </a:r>
            <a:endParaRPr lang="en-US" sz="48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492" y="2040451"/>
            <a:ext cx="4715758" cy="348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PRODUCTIVITY MEASURES</a:t>
            </a:r>
            <a:endParaRPr lang="en-US" sz="4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CATEGORIES</a:t>
            </a:r>
            <a:endParaRPr lang="en-US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813923" y="5300587"/>
            <a:ext cx="5129265" cy="3256624"/>
          </a:xfrm>
          <a:prstGeom prst="rect">
            <a:avLst/>
          </a:prstGeom>
        </p:spPr>
        <p:txBody>
          <a:bodyPr/>
          <a:lstStyle/>
          <a:p>
            <a:r>
              <a:rPr lang="en-US" sz="5400" smtClean="0">
                <a:latin typeface="Calibri" charset="0"/>
                <a:ea typeface="Calibri" charset="0"/>
                <a:cs typeface="Calibri" charset="0"/>
              </a:rPr>
              <a:t>EFFECTIVENESS</a:t>
            </a:r>
          </a:p>
          <a:p>
            <a:r>
              <a:rPr lang="en-US" sz="9600" dirty="0" smtClean="0">
                <a:latin typeface="Calibri" charset="0"/>
                <a:ea typeface="Calibri" charset="0"/>
                <a:cs typeface="Calibri" charset="0"/>
              </a:rPr>
              <a:t>80%</a:t>
            </a:r>
            <a:endParaRPr lang="en-US" sz="9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1"/>
          </p:nvPr>
        </p:nvSpPr>
        <p:spPr>
          <a:xfrm>
            <a:off x="3278092" y="9829440"/>
            <a:ext cx="2296932" cy="415366"/>
          </a:xfrm>
          <a:prstGeom prst="rect">
            <a:avLst/>
          </a:prstGeo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METRICS</a:t>
            </a:r>
            <a:endParaRPr lang="en-US" sz="3600" dirty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 Placeholder 16"/>
          <p:cNvSpPr>
            <a:spLocks noGrp="1"/>
          </p:cNvSpPr>
          <p:nvPr>
            <p:ph type="body" sz="quarter" idx="31"/>
          </p:nvPr>
        </p:nvSpPr>
        <p:spPr>
          <a:xfrm>
            <a:off x="8475556" y="9829440"/>
            <a:ext cx="2296932" cy="415366"/>
          </a:xfrm>
          <a:prstGeom prst="rect">
            <a:avLst/>
          </a:prstGeom>
        </p:spPr>
        <p:txBody>
          <a:bodyPr/>
          <a:lstStyle/>
          <a:p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METRICS</a:t>
            </a:r>
            <a:endParaRPr lang="en-US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 Placeholder 16"/>
          <p:cNvSpPr>
            <a:spLocks noGrp="1"/>
          </p:cNvSpPr>
          <p:nvPr>
            <p:ph type="body" sz="quarter" idx="31"/>
          </p:nvPr>
        </p:nvSpPr>
        <p:spPr>
          <a:xfrm>
            <a:off x="13750022" y="9829440"/>
            <a:ext cx="2296932" cy="415366"/>
          </a:xfrm>
          <a:prstGeom prst="rect">
            <a:avLst/>
          </a:prstGeom>
        </p:spPr>
        <p:txBody>
          <a:bodyPr/>
          <a:lstStyle/>
          <a:p>
            <a:r>
              <a:rPr lang="en-US" sz="3600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METRICS</a:t>
            </a:r>
            <a:endParaRPr lang="en-US" sz="3600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36915" y="10364076"/>
            <a:ext cx="53529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Credentials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Progression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Transfer Success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Gateway Course Success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Post Completion Success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81284" y="10364076"/>
            <a:ext cx="5188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Time to Degree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Credits at Completion</a:t>
            </a:r>
            <a:endParaRPr lang="en-US" sz="3600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269972" y="10364076"/>
            <a:ext cx="51886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Core Expense Ratio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Faculty to Admin Salary Ratio</a:t>
            </a:r>
            <a:endParaRPr lang="en-US" sz="3600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735107" y="10364076"/>
            <a:ext cx="52337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Research (4 Year Only)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Diseconomies of Scale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6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(2 Year Only)</a:t>
            </a:r>
            <a:endParaRPr lang="en-US" sz="3600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7110995" y="5300587"/>
            <a:ext cx="5129265" cy="3256624"/>
          </a:xfrm>
          <a:prstGeom prst="rect">
            <a:avLst/>
          </a:prstGeom>
        </p:spPr>
        <p:txBody>
          <a:bodyPr/>
          <a:lstStyle/>
          <a:p>
            <a:r>
              <a:rPr lang="en-US" sz="5400" dirty="0" smtClean="0">
                <a:latin typeface="Calibri" charset="0"/>
                <a:ea typeface="Calibri" charset="0"/>
                <a:cs typeface="Calibri" charset="0"/>
              </a:rPr>
              <a:t>AFFORDABILITY</a:t>
            </a:r>
          </a:p>
          <a:p>
            <a:r>
              <a:rPr lang="en-US" sz="9600" dirty="0" smtClean="0">
                <a:latin typeface="Calibri" charset="0"/>
                <a:ea typeface="Calibri" charset="0"/>
                <a:cs typeface="Calibri" charset="0"/>
              </a:rPr>
              <a:t>20%</a:t>
            </a:r>
            <a:endParaRPr lang="en-US" sz="9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2252877" y="5300587"/>
            <a:ext cx="5129265" cy="3256624"/>
          </a:xfrm>
          <a:prstGeom prst="rect">
            <a:avLst/>
          </a:prstGeom>
        </p:spPr>
        <p:txBody>
          <a:bodyPr/>
          <a:lstStyle/>
          <a:p>
            <a:r>
              <a:rPr lang="en-US" sz="5400" dirty="0" smtClean="0">
                <a:latin typeface="Calibri" charset="0"/>
                <a:ea typeface="Calibri" charset="0"/>
                <a:cs typeface="Calibri" charset="0"/>
              </a:rPr>
              <a:t>EFFICIENCY</a:t>
            </a:r>
          </a:p>
          <a:p>
            <a:r>
              <a:rPr lang="en-US" sz="9600" dirty="0" smtClean="0">
                <a:latin typeface="Calibri" charset="0"/>
                <a:ea typeface="Calibri" charset="0"/>
                <a:cs typeface="Calibri" charset="0"/>
              </a:rPr>
              <a:t>+/- 2%</a:t>
            </a:r>
            <a:endParaRPr lang="en-US" sz="9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7550323" y="5300587"/>
            <a:ext cx="5129265" cy="3256624"/>
          </a:xfrm>
          <a:prstGeom prst="rect">
            <a:avLst/>
          </a:prstGeom>
        </p:spPr>
        <p:txBody>
          <a:bodyPr/>
          <a:lstStyle/>
          <a:p>
            <a:r>
              <a:rPr lang="en-US" sz="5400" dirty="0" smtClean="0">
                <a:latin typeface="Calibri" charset="0"/>
                <a:ea typeface="Calibri" charset="0"/>
                <a:cs typeface="Calibri" charset="0"/>
              </a:rPr>
              <a:t>ADJUSTMENT</a:t>
            </a:r>
          </a:p>
        </p:txBody>
      </p:sp>
    </p:spTree>
    <p:extLst>
      <p:ext uri="{BB962C8B-B14F-4D97-AF65-F5344CB8AC3E}">
        <p14:creationId xmlns:p14="http://schemas.microsoft.com/office/powerpoint/2010/main" val="15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Productivity-based Funding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Overall Categories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4180" y="3039944"/>
            <a:ext cx="20260403" cy="769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6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Effectiveness </a:t>
            </a:r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(80</a:t>
            </a:r>
            <a:r>
              <a:rPr lang="en-US" sz="6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  <a:br>
              <a:rPr lang="en-US" sz="6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6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6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Affordability </a:t>
            </a:r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</a:t>
            </a:r>
            <a:r>
              <a:rPr lang="en-US" sz="6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  <a:br>
              <a:rPr lang="en-US" sz="6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6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sz="6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Efficiency</a:t>
            </a:r>
            <a:r>
              <a:rPr lang="en-US" sz="6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(positive or negative number applied to </a:t>
            </a:r>
            <a:r>
              <a:rPr lang="en-US" sz="6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each </a:t>
            </a:r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institutions’ overall peer productivity index; capped at no more than a 2% fluctuation)</a:t>
            </a:r>
            <a:endParaRPr lang="en-US" sz="6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57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157" y="2191648"/>
            <a:ext cx="17423027" cy="107088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Overview of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9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Effectiveness Metrics = 80% of Recommendation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243" y="2545492"/>
            <a:ext cx="21609597" cy="10651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097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Effectiveness Measure = 80% of recommendation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Part 2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15" y="2397211"/>
            <a:ext cx="21431925" cy="10033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271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Affordability Metrics = 20% of Recommendation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492" y="3509320"/>
            <a:ext cx="18386854" cy="8452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40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6600" dirty="0" smtClean="0">
                <a:latin typeface="Calibri" charset="0"/>
                <a:ea typeface="Calibri" charset="0"/>
                <a:cs typeface="Calibri" charset="0"/>
              </a:rPr>
              <a:t>Questions?</a:t>
            </a:r>
            <a:br>
              <a:rPr lang="en-US" sz="66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6600" dirty="0" smtClean="0">
                <a:latin typeface="Calibri" charset="0"/>
                <a:ea typeface="Calibri" charset="0"/>
                <a:cs typeface="Calibri" charset="0"/>
              </a:rPr>
              <a:t> Our staff is available to assist! </a:t>
            </a:r>
            <a:endParaRPr lang="en-US" sz="6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559485" y="4239532"/>
            <a:ext cx="795418" cy="7953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sz="4400" dirty="0">
              <a:solidFill>
                <a:srgbClr val="7F7F7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614159" y="4218108"/>
            <a:ext cx="8036748" cy="91659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Robert Crockett, programmer </a:t>
            </a:r>
            <a:endParaRPr lang="en-US" sz="40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3237952" y="4239532"/>
            <a:ext cx="795418" cy="79531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sz="4400" dirty="0">
              <a:solidFill>
                <a:srgbClr val="7F7F7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559485" y="5949798"/>
            <a:ext cx="795418" cy="795314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sz="4400" dirty="0">
              <a:solidFill>
                <a:srgbClr val="7F7F7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614159" y="5777280"/>
            <a:ext cx="8036748" cy="1229214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Paul Nations, programmer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3237952" y="5949798"/>
            <a:ext cx="795418" cy="79531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sz="4400" dirty="0">
              <a:solidFill>
                <a:srgbClr val="7F7F7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536904" y="7789886"/>
            <a:ext cx="795418" cy="795314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sz="4400" dirty="0">
              <a:solidFill>
                <a:srgbClr val="7F7F7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3237952" y="7835517"/>
            <a:ext cx="795418" cy="77093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sz="4400" dirty="0">
              <a:solidFill>
                <a:srgbClr val="7F7F7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614157" y="7595541"/>
            <a:ext cx="8733779" cy="12876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Phylesia Davis, project manager/IPEDS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4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4252088" y="3993348"/>
            <a:ext cx="8733779" cy="12876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Jake Eddington, research coordinator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5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4252088" y="5797833"/>
            <a:ext cx="9240958" cy="1208661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Data Steward (new hire)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6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14252088" y="7871803"/>
            <a:ext cx="10135087" cy="128768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Marla Strecker, predictive analytics/research publications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1578212" y="9500152"/>
            <a:ext cx="795418" cy="79531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798" tIns="121900" rIns="243798" bIns="121900" rtlCol="0" anchor="ctr"/>
          <a:lstStyle/>
          <a:p>
            <a:pPr algn="ctr"/>
            <a:endParaRPr lang="en-US" sz="4400" dirty="0">
              <a:solidFill>
                <a:srgbClr val="7F7F7F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3" name="Text Placeholder 7"/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614158" y="9467328"/>
            <a:ext cx="8733779" cy="828138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sz="4000" dirty="0" smtClean="0">
                <a:latin typeface="Calibri" charset="0"/>
                <a:ea typeface="Calibri" charset="0"/>
                <a:cs typeface="Calibri" charset="0"/>
              </a:rPr>
              <a:t>Ken Wall, sr. support specialist </a:t>
            </a:r>
            <a:endParaRPr lang="en-US" sz="4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itch">
  <a:themeElements>
    <a:clrScheme name="Custom 1">
      <a:dk1>
        <a:srgbClr val="000000"/>
      </a:dk1>
      <a:lt1>
        <a:srgbClr val="FFFFFF"/>
      </a:lt1>
      <a:dk2>
        <a:srgbClr val="122C4D"/>
      </a:dk2>
      <a:lt2>
        <a:srgbClr val="FFFCFF"/>
      </a:lt2>
      <a:accent1>
        <a:srgbClr val="46556A"/>
      </a:accent1>
      <a:accent2>
        <a:srgbClr val="1487B1"/>
      </a:accent2>
      <a:accent3>
        <a:srgbClr val="44BE9B"/>
      </a:accent3>
      <a:accent4>
        <a:srgbClr val="9CB833"/>
      </a:accent4>
      <a:accent5>
        <a:srgbClr val="F98634"/>
      </a:accent5>
      <a:accent6>
        <a:srgbClr val="D4402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8199</TotalTime>
  <Words>142</Words>
  <Application>Microsoft Office PowerPoint</Application>
  <PresentationFormat>Custom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FontAwesome</vt:lpstr>
      <vt:lpstr>Helvetica</vt:lpstr>
      <vt:lpstr>Lato</vt:lpstr>
      <vt:lpstr>Lato Hairline</vt:lpstr>
      <vt:lpstr>Lato Light</vt:lpstr>
      <vt:lpstr>Lato Regular</vt:lpstr>
      <vt:lpstr>Raleway Light</vt:lpstr>
      <vt:lpstr>Times New Roman</vt:lpstr>
      <vt:lpstr>Master Pitch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Zacomic Studios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Eddington</dc:creator>
  <cp:lastModifiedBy>Marla Strecker</cp:lastModifiedBy>
  <cp:revision>631</cp:revision>
  <cp:lastPrinted>2016-12-07T21:56:31Z</cp:lastPrinted>
  <dcterms:created xsi:type="dcterms:W3CDTF">2015-06-05T17:51:08Z</dcterms:created>
  <dcterms:modified xsi:type="dcterms:W3CDTF">2016-12-07T22:07:44Z</dcterms:modified>
</cp:coreProperties>
</file>